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83" r:id="rId3"/>
    <p:sldId id="280" r:id="rId4"/>
    <p:sldId id="271" r:id="rId5"/>
    <p:sldId id="273" r:id="rId6"/>
    <p:sldId id="265" r:id="rId7"/>
    <p:sldId id="281" r:id="rId8"/>
    <p:sldId id="266" r:id="rId9"/>
    <p:sldId id="267" r:id="rId10"/>
    <p:sldId id="284" r:id="rId11"/>
    <p:sldId id="282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1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sk-SK" dirty="0" smtClean="0"/>
              <a:t>Štátni</a:t>
            </a:r>
            <a:r>
              <a:rPr lang="sk-SK" baseline="0" dirty="0" smtClean="0"/>
              <a:t> zamestnanci</a:t>
            </a:r>
            <a:r>
              <a:rPr lang="sk-SK" dirty="0" smtClean="0"/>
              <a:t> </a:t>
            </a:r>
            <a:r>
              <a:rPr lang="sk-SK" dirty="0"/>
              <a:t>vo verejnej správe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Sheet1!$D$10:$D$11</c:f>
              <c:strCache>
                <c:ptCount val="2"/>
                <c:pt idx="0">
                  <c:v>Zamestnanci v štátnej službe</c:v>
                </c:pt>
                <c:pt idx="1">
                  <c:v>Ostatní zamestnanci (VZ; služobné pomery; iné)</c:v>
                </c:pt>
              </c:strCache>
            </c:strRef>
          </c:cat>
          <c:val>
            <c:numRef>
              <c:f>Sheet1!$C$10:$C$11</c:f>
              <c:numCache>
                <c:formatCode>General</c:formatCode>
                <c:ptCount val="2"/>
                <c:pt idx="0">
                  <c:v>10.51713483146068</c:v>
                </c:pt>
                <c:pt idx="1">
                  <c:v>89.48286516853928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sk-SK" dirty="0" smtClean="0"/>
              <a:t>Štátni</a:t>
            </a:r>
            <a:r>
              <a:rPr lang="sk-SK" baseline="0" dirty="0" smtClean="0"/>
              <a:t> z</a:t>
            </a:r>
            <a:r>
              <a:rPr lang="sk-SK" dirty="0" smtClean="0"/>
              <a:t>amestnanci </a:t>
            </a:r>
            <a:r>
              <a:rPr lang="sk-SK" dirty="0"/>
              <a:t>v štátnej správe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Sheet1!$A$14:$A$15</c:f>
              <c:strCache>
                <c:ptCount val="2"/>
                <c:pt idx="0">
                  <c:v>zamestnanci v štátnej službe</c:v>
                </c:pt>
                <c:pt idx="1">
                  <c:v>ostatní zamestnanci v štátnej správe (VZ; služobné pomery; iné)</c:v>
                </c:pt>
              </c:strCache>
            </c:strRef>
          </c:cat>
          <c:val>
            <c:numRef>
              <c:f>Sheet1!$C$14:$C$15</c:f>
              <c:numCache>
                <c:formatCode>General</c:formatCode>
                <c:ptCount val="2"/>
                <c:pt idx="0">
                  <c:v>42.54659090909091</c:v>
                </c:pt>
                <c:pt idx="1">
                  <c:v>57.4534090909091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D1409F-3D8A-4484-A784-0AB2E98A3C1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sk-SK"/>
        </a:p>
      </dgm:t>
    </dgm:pt>
    <dgm:pt modelId="{43303918-8FBD-48AE-BDC7-8F1E18B0E546}">
      <dgm:prSet phldrT="[Text]"/>
      <dgm:spPr/>
      <dgm:t>
        <a:bodyPr/>
        <a:lstStyle/>
        <a:p>
          <a:r>
            <a:rPr lang="sk-SK" dirty="0" smtClean="0"/>
            <a:t>Verejná správa</a:t>
          </a:r>
          <a:endParaRPr lang="sk-SK" dirty="0"/>
        </a:p>
      </dgm:t>
    </dgm:pt>
    <dgm:pt modelId="{6D64BE76-6F6C-43BD-9E5E-F5A378BD66A2}" type="parTrans" cxnId="{D332F9EA-4073-4E71-A6A3-2181E05B36D8}">
      <dgm:prSet/>
      <dgm:spPr/>
      <dgm:t>
        <a:bodyPr/>
        <a:lstStyle/>
        <a:p>
          <a:endParaRPr lang="sk-SK"/>
        </a:p>
      </dgm:t>
    </dgm:pt>
    <dgm:pt modelId="{91305EEE-3A73-47CF-B605-BB7A33209844}" type="sibTrans" cxnId="{D332F9EA-4073-4E71-A6A3-2181E05B36D8}">
      <dgm:prSet/>
      <dgm:spPr/>
      <dgm:t>
        <a:bodyPr/>
        <a:lstStyle/>
        <a:p>
          <a:endParaRPr lang="sk-SK"/>
        </a:p>
      </dgm:t>
    </dgm:pt>
    <dgm:pt modelId="{040AE693-8697-4018-ACCF-34BB6C5BE06A}">
      <dgm:prSet phldrT="[Text]"/>
      <dgm:spPr/>
      <dgm:t>
        <a:bodyPr/>
        <a:lstStyle/>
        <a:p>
          <a:r>
            <a:rPr lang="sk-SK" dirty="0" smtClean="0"/>
            <a:t>Štátna správa</a:t>
          </a:r>
          <a:endParaRPr lang="sk-SK" dirty="0"/>
        </a:p>
      </dgm:t>
    </dgm:pt>
    <dgm:pt modelId="{A7A09F1E-BFCF-4686-8ACD-6739B0917305}" type="parTrans" cxnId="{830E4C40-3B62-4FCE-9D07-1E3448CD2B97}">
      <dgm:prSet/>
      <dgm:spPr/>
      <dgm:t>
        <a:bodyPr/>
        <a:lstStyle/>
        <a:p>
          <a:endParaRPr lang="sk-SK"/>
        </a:p>
      </dgm:t>
    </dgm:pt>
    <dgm:pt modelId="{3201EB34-B56D-4142-97F7-33E660E01DAB}" type="sibTrans" cxnId="{830E4C40-3B62-4FCE-9D07-1E3448CD2B97}">
      <dgm:prSet/>
      <dgm:spPr/>
      <dgm:t>
        <a:bodyPr/>
        <a:lstStyle/>
        <a:p>
          <a:endParaRPr lang="sk-SK"/>
        </a:p>
      </dgm:t>
    </dgm:pt>
    <dgm:pt modelId="{CCA3D89C-340D-470A-A197-3FA98D2AC8BA}">
      <dgm:prSet phldrT="[Text]"/>
      <dgm:spPr/>
      <dgm:t>
        <a:bodyPr/>
        <a:lstStyle/>
        <a:p>
          <a:r>
            <a:rPr lang="sk-SK" dirty="0" smtClean="0"/>
            <a:t>Samospráva</a:t>
          </a:r>
          <a:endParaRPr lang="sk-SK" dirty="0"/>
        </a:p>
      </dgm:t>
    </dgm:pt>
    <dgm:pt modelId="{7211ED5B-C6E2-44E3-904D-313792A6266A}" type="parTrans" cxnId="{0D61F0CB-4BDC-436E-A696-BC2E380E2A23}">
      <dgm:prSet/>
      <dgm:spPr/>
      <dgm:t>
        <a:bodyPr/>
        <a:lstStyle/>
        <a:p>
          <a:endParaRPr lang="sk-SK"/>
        </a:p>
      </dgm:t>
    </dgm:pt>
    <dgm:pt modelId="{4FB2BC68-5577-4F72-A052-EF30BCEC3241}" type="sibTrans" cxnId="{0D61F0CB-4BDC-436E-A696-BC2E380E2A23}">
      <dgm:prSet/>
      <dgm:spPr/>
      <dgm:t>
        <a:bodyPr/>
        <a:lstStyle/>
        <a:p>
          <a:endParaRPr lang="sk-SK"/>
        </a:p>
      </dgm:t>
    </dgm:pt>
    <dgm:pt modelId="{C7B1337C-9C32-4A42-A7BC-AEB86B224979}">
      <dgm:prSet phldrT="[Text]"/>
      <dgm:spPr/>
      <dgm:t>
        <a:bodyPr/>
        <a:lstStyle/>
        <a:p>
          <a:r>
            <a:rPr lang="sk-SK" dirty="0" smtClean="0"/>
            <a:t>Ústredná, </a:t>
          </a:r>
          <a:r>
            <a:rPr lang="sk-SK" dirty="0" err="1" smtClean="0"/>
            <a:t>org</a:t>
          </a:r>
          <a:r>
            <a:rPr lang="sk-SK" dirty="0" smtClean="0"/>
            <a:t>. s celoštátnou pôsobnosťou</a:t>
          </a:r>
          <a:endParaRPr lang="sk-SK" dirty="0"/>
        </a:p>
      </dgm:t>
    </dgm:pt>
    <dgm:pt modelId="{5D51C57E-9EB0-4CFB-8A5C-9BCF57D893E5}" type="parTrans" cxnId="{19518477-C0C2-4151-A5FE-2B076071BA72}">
      <dgm:prSet/>
      <dgm:spPr/>
      <dgm:t>
        <a:bodyPr/>
        <a:lstStyle/>
        <a:p>
          <a:endParaRPr lang="sk-SK"/>
        </a:p>
      </dgm:t>
    </dgm:pt>
    <dgm:pt modelId="{93ACA4A7-16B7-435D-883D-542F536CF037}" type="sibTrans" cxnId="{19518477-C0C2-4151-A5FE-2B076071BA72}">
      <dgm:prSet/>
      <dgm:spPr/>
      <dgm:t>
        <a:bodyPr/>
        <a:lstStyle/>
        <a:p>
          <a:endParaRPr lang="sk-SK"/>
        </a:p>
      </dgm:t>
    </dgm:pt>
    <dgm:pt modelId="{587EDCA3-E8E3-4FE7-ADA8-C504E427BB2C}">
      <dgm:prSet phldrT="[Text]"/>
      <dgm:spPr/>
      <dgm:t>
        <a:bodyPr/>
        <a:lstStyle/>
        <a:p>
          <a:r>
            <a:rPr lang="sk-SK" dirty="0" smtClean="0"/>
            <a:t>Miestna</a:t>
          </a:r>
          <a:endParaRPr lang="sk-SK" dirty="0"/>
        </a:p>
      </dgm:t>
    </dgm:pt>
    <dgm:pt modelId="{585D1C6A-A9B4-46AC-8CF7-C6040CEEAF9B}" type="parTrans" cxnId="{B0CD1E75-B60B-4364-B758-629831AA0C5F}">
      <dgm:prSet/>
      <dgm:spPr/>
      <dgm:t>
        <a:bodyPr/>
        <a:lstStyle/>
        <a:p>
          <a:endParaRPr lang="sk-SK"/>
        </a:p>
      </dgm:t>
    </dgm:pt>
    <dgm:pt modelId="{39943C73-C3D6-4021-87DD-9941EC878107}" type="sibTrans" cxnId="{B0CD1E75-B60B-4364-B758-629831AA0C5F}">
      <dgm:prSet/>
      <dgm:spPr/>
      <dgm:t>
        <a:bodyPr/>
        <a:lstStyle/>
        <a:p>
          <a:endParaRPr lang="sk-SK"/>
        </a:p>
      </dgm:t>
    </dgm:pt>
    <dgm:pt modelId="{17287311-6786-46A9-84DC-70D5F7769792}">
      <dgm:prSet phldrT="[Text]"/>
      <dgm:spPr/>
      <dgm:t>
        <a:bodyPr/>
        <a:lstStyle/>
        <a:p>
          <a:r>
            <a:rPr lang="sk-SK" dirty="0" smtClean="0"/>
            <a:t>Obce a mestá</a:t>
          </a:r>
          <a:endParaRPr lang="sk-SK" dirty="0"/>
        </a:p>
      </dgm:t>
    </dgm:pt>
    <dgm:pt modelId="{81328A5B-35FD-481B-9BF9-DB00E3CB723F}" type="parTrans" cxnId="{CAF925FE-3706-44E7-B494-DADA2DA0A979}">
      <dgm:prSet/>
      <dgm:spPr/>
      <dgm:t>
        <a:bodyPr/>
        <a:lstStyle/>
        <a:p>
          <a:endParaRPr lang="sk-SK"/>
        </a:p>
      </dgm:t>
    </dgm:pt>
    <dgm:pt modelId="{92BFD515-E5DA-431F-A9B1-E55C597522E7}" type="sibTrans" cxnId="{CAF925FE-3706-44E7-B494-DADA2DA0A979}">
      <dgm:prSet/>
      <dgm:spPr/>
      <dgm:t>
        <a:bodyPr/>
        <a:lstStyle/>
        <a:p>
          <a:endParaRPr lang="sk-SK"/>
        </a:p>
      </dgm:t>
    </dgm:pt>
    <dgm:pt modelId="{5C4AE8B2-C156-476E-ADEB-27FE6ED004E4}">
      <dgm:prSet phldrT="[Text]"/>
      <dgm:spPr/>
      <dgm:t>
        <a:bodyPr/>
        <a:lstStyle/>
        <a:p>
          <a:r>
            <a:rPr lang="sk-SK" dirty="0" smtClean="0"/>
            <a:t>Vyššie územné celky</a:t>
          </a:r>
          <a:endParaRPr lang="sk-SK" dirty="0"/>
        </a:p>
      </dgm:t>
    </dgm:pt>
    <dgm:pt modelId="{A276CA8B-AA42-4D46-A0C6-440A5D88EC16}" type="parTrans" cxnId="{08D7262B-5F8A-40B5-8407-E41F6440D785}">
      <dgm:prSet/>
      <dgm:spPr/>
      <dgm:t>
        <a:bodyPr/>
        <a:lstStyle/>
        <a:p>
          <a:endParaRPr lang="sk-SK"/>
        </a:p>
      </dgm:t>
    </dgm:pt>
    <dgm:pt modelId="{2F5DFF18-7EC4-4914-9FB7-93DFE538DAFA}" type="sibTrans" cxnId="{08D7262B-5F8A-40B5-8407-E41F6440D785}">
      <dgm:prSet/>
      <dgm:spPr/>
      <dgm:t>
        <a:bodyPr/>
        <a:lstStyle/>
        <a:p>
          <a:endParaRPr lang="sk-SK"/>
        </a:p>
      </dgm:t>
    </dgm:pt>
    <dgm:pt modelId="{CA915828-F0D8-45AD-B66C-54FD5CC2236E}" type="pres">
      <dgm:prSet presAssocID="{A3D1409F-3D8A-4484-A784-0AB2E98A3C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k-SK"/>
        </a:p>
      </dgm:t>
    </dgm:pt>
    <dgm:pt modelId="{496EAAB7-2906-4E55-8863-ADACBEA9CA4F}" type="pres">
      <dgm:prSet presAssocID="{43303918-8FBD-48AE-BDC7-8F1E18B0E546}" presName="hierRoot1" presStyleCnt="0"/>
      <dgm:spPr/>
    </dgm:pt>
    <dgm:pt modelId="{17500F3E-348B-4F94-958C-2A28590B47CC}" type="pres">
      <dgm:prSet presAssocID="{43303918-8FBD-48AE-BDC7-8F1E18B0E546}" presName="composite" presStyleCnt="0"/>
      <dgm:spPr/>
    </dgm:pt>
    <dgm:pt modelId="{AE06918C-3191-4E19-9D18-003B0A421661}" type="pres">
      <dgm:prSet presAssocID="{43303918-8FBD-48AE-BDC7-8F1E18B0E546}" presName="background" presStyleLbl="node0" presStyleIdx="0" presStyleCnt="1"/>
      <dgm:spPr/>
    </dgm:pt>
    <dgm:pt modelId="{BABAD15A-45E1-489D-95C0-F6B14037A3C3}" type="pres">
      <dgm:prSet presAssocID="{43303918-8FBD-48AE-BDC7-8F1E18B0E54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7172343-5E8C-4BE4-91F4-9639FFA6F7F0}" type="pres">
      <dgm:prSet presAssocID="{43303918-8FBD-48AE-BDC7-8F1E18B0E546}" presName="hierChild2" presStyleCnt="0"/>
      <dgm:spPr/>
    </dgm:pt>
    <dgm:pt modelId="{12134CAD-C4E6-4003-840F-FA396ADD8427}" type="pres">
      <dgm:prSet presAssocID="{A7A09F1E-BFCF-4686-8ACD-6739B0917305}" presName="Name10" presStyleLbl="parChTrans1D2" presStyleIdx="0" presStyleCnt="2"/>
      <dgm:spPr/>
      <dgm:t>
        <a:bodyPr/>
        <a:lstStyle/>
        <a:p>
          <a:endParaRPr lang="sk-SK"/>
        </a:p>
      </dgm:t>
    </dgm:pt>
    <dgm:pt modelId="{239C2A36-18A6-4BA1-8783-8890F2ADAD56}" type="pres">
      <dgm:prSet presAssocID="{040AE693-8697-4018-ACCF-34BB6C5BE06A}" presName="hierRoot2" presStyleCnt="0"/>
      <dgm:spPr/>
    </dgm:pt>
    <dgm:pt modelId="{A061C1E7-8EB3-403C-95FF-9EB99A64CEB0}" type="pres">
      <dgm:prSet presAssocID="{040AE693-8697-4018-ACCF-34BB6C5BE06A}" presName="composite2" presStyleCnt="0"/>
      <dgm:spPr/>
    </dgm:pt>
    <dgm:pt modelId="{AF31184A-9517-4F52-9044-6BF8EAD8D39C}" type="pres">
      <dgm:prSet presAssocID="{040AE693-8697-4018-ACCF-34BB6C5BE06A}" presName="background2" presStyleLbl="node2" presStyleIdx="0" presStyleCnt="2"/>
      <dgm:spPr/>
    </dgm:pt>
    <dgm:pt modelId="{7189DC3A-F3A6-4D0E-85AF-6CECFB2EDF72}" type="pres">
      <dgm:prSet presAssocID="{040AE693-8697-4018-ACCF-34BB6C5BE06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11DCF85-5C28-46EF-A848-F5B24CACA0B2}" type="pres">
      <dgm:prSet presAssocID="{040AE693-8697-4018-ACCF-34BB6C5BE06A}" presName="hierChild3" presStyleCnt="0"/>
      <dgm:spPr/>
    </dgm:pt>
    <dgm:pt modelId="{B0BAF4FC-1213-4028-B43F-8E95C0497745}" type="pres">
      <dgm:prSet presAssocID="{5D51C57E-9EB0-4CFB-8A5C-9BCF57D893E5}" presName="Name17" presStyleLbl="parChTrans1D3" presStyleIdx="0" presStyleCnt="4"/>
      <dgm:spPr/>
      <dgm:t>
        <a:bodyPr/>
        <a:lstStyle/>
        <a:p>
          <a:endParaRPr lang="sk-SK"/>
        </a:p>
      </dgm:t>
    </dgm:pt>
    <dgm:pt modelId="{91B1D0D2-3C49-44E2-8FED-C009050B3D23}" type="pres">
      <dgm:prSet presAssocID="{C7B1337C-9C32-4A42-A7BC-AEB86B224979}" presName="hierRoot3" presStyleCnt="0"/>
      <dgm:spPr/>
    </dgm:pt>
    <dgm:pt modelId="{18400EC0-D1C7-4AF4-A95A-25B811969F13}" type="pres">
      <dgm:prSet presAssocID="{C7B1337C-9C32-4A42-A7BC-AEB86B224979}" presName="composite3" presStyleCnt="0"/>
      <dgm:spPr/>
    </dgm:pt>
    <dgm:pt modelId="{BEF5B2A1-50F6-4938-B581-BEADDA6B7721}" type="pres">
      <dgm:prSet presAssocID="{C7B1337C-9C32-4A42-A7BC-AEB86B224979}" presName="background3" presStyleLbl="node3" presStyleIdx="0" presStyleCnt="4"/>
      <dgm:spPr/>
    </dgm:pt>
    <dgm:pt modelId="{27C86A35-C486-4564-9160-F12BCBD69DF2}" type="pres">
      <dgm:prSet presAssocID="{C7B1337C-9C32-4A42-A7BC-AEB86B224979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DC488A5A-0C12-41B1-BCCD-CF602FCC1352}" type="pres">
      <dgm:prSet presAssocID="{C7B1337C-9C32-4A42-A7BC-AEB86B224979}" presName="hierChild4" presStyleCnt="0"/>
      <dgm:spPr/>
    </dgm:pt>
    <dgm:pt modelId="{264D8B57-A266-482E-B216-33B55B9302A9}" type="pres">
      <dgm:prSet presAssocID="{585D1C6A-A9B4-46AC-8CF7-C6040CEEAF9B}" presName="Name17" presStyleLbl="parChTrans1D3" presStyleIdx="1" presStyleCnt="4"/>
      <dgm:spPr/>
      <dgm:t>
        <a:bodyPr/>
        <a:lstStyle/>
        <a:p>
          <a:endParaRPr lang="sk-SK"/>
        </a:p>
      </dgm:t>
    </dgm:pt>
    <dgm:pt modelId="{2D3850C5-3EC7-4B7B-AF40-17A5B5038035}" type="pres">
      <dgm:prSet presAssocID="{587EDCA3-E8E3-4FE7-ADA8-C504E427BB2C}" presName="hierRoot3" presStyleCnt="0"/>
      <dgm:spPr/>
    </dgm:pt>
    <dgm:pt modelId="{305C6700-79E5-4FDA-8D37-CE3FFFE54796}" type="pres">
      <dgm:prSet presAssocID="{587EDCA3-E8E3-4FE7-ADA8-C504E427BB2C}" presName="composite3" presStyleCnt="0"/>
      <dgm:spPr/>
    </dgm:pt>
    <dgm:pt modelId="{277ECAE0-FA6B-42FF-A6F8-06391E71AF60}" type="pres">
      <dgm:prSet presAssocID="{587EDCA3-E8E3-4FE7-ADA8-C504E427BB2C}" presName="background3" presStyleLbl="node3" presStyleIdx="1" presStyleCnt="4"/>
      <dgm:spPr/>
    </dgm:pt>
    <dgm:pt modelId="{749A3B0C-76FA-46DC-BA15-110BEDB1A11B}" type="pres">
      <dgm:prSet presAssocID="{587EDCA3-E8E3-4FE7-ADA8-C504E427BB2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E51CA52-9E33-4223-8183-50C0B7D6B6EC}" type="pres">
      <dgm:prSet presAssocID="{587EDCA3-E8E3-4FE7-ADA8-C504E427BB2C}" presName="hierChild4" presStyleCnt="0"/>
      <dgm:spPr/>
    </dgm:pt>
    <dgm:pt modelId="{7277B5C1-797C-488B-A35D-5930826E9CF7}" type="pres">
      <dgm:prSet presAssocID="{7211ED5B-C6E2-44E3-904D-313792A6266A}" presName="Name10" presStyleLbl="parChTrans1D2" presStyleIdx="1" presStyleCnt="2"/>
      <dgm:spPr/>
      <dgm:t>
        <a:bodyPr/>
        <a:lstStyle/>
        <a:p>
          <a:endParaRPr lang="sk-SK"/>
        </a:p>
      </dgm:t>
    </dgm:pt>
    <dgm:pt modelId="{3BDE33F6-B41E-43B4-B570-62026E914BE5}" type="pres">
      <dgm:prSet presAssocID="{CCA3D89C-340D-470A-A197-3FA98D2AC8BA}" presName="hierRoot2" presStyleCnt="0"/>
      <dgm:spPr/>
    </dgm:pt>
    <dgm:pt modelId="{0256F2F7-C08A-44B4-B2B5-076F59F9ECAD}" type="pres">
      <dgm:prSet presAssocID="{CCA3D89C-340D-470A-A197-3FA98D2AC8BA}" presName="composite2" presStyleCnt="0"/>
      <dgm:spPr/>
    </dgm:pt>
    <dgm:pt modelId="{B00438A7-29DB-49C4-82EF-1A2B99894BD2}" type="pres">
      <dgm:prSet presAssocID="{CCA3D89C-340D-470A-A197-3FA98D2AC8BA}" presName="background2" presStyleLbl="node2" presStyleIdx="1" presStyleCnt="2"/>
      <dgm:spPr/>
    </dgm:pt>
    <dgm:pt modelId="{772A0D59-955F-4B3B-9C2B-9F915A32A4B1}" type="pres">
      <dgm:prSet presAssocID="{CCA3D89C-340D-470A-A197-3FA98D2AC8B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F09CFCA-C7BE-42DF-92C5-D429D9C066D1}" type="pres">
      <dgm:prSet presAssocID="{CCA3D89C-340D-470A-A197-3FA98D2AC8BA}" presName="hierChild3" presStyleCnt="0"/>
      <dgm:spPr/>
    </dgm:pt>
    <dgm:pt modelId="{028F76A9-328B-4F9E-B32D-07465A1F6E38}" type="pres">
      <dgm:prSet presAssocID="{81328A5B-35FD-481B-9BF9-DB00E3CB723F}" presName="Name17" presStyleLbl="parChTrans1D3" presStyleIdx="2" presStyleCnt="4"/>
      <dgm:spPr/>
      <dgm:t>
        <a:bodyPr/>
        <a:lstStyle/>
        <a:p>
          <a:endParaRPr lang="sk-SK"/>
        </a:p>
      </dgm:t>
    </dgm:pt>
    <dgm:pt modelId="{559389AC-68DA-41A4-AA2C-A3746E417D72}" type="pres">
      <dgm:prSet presAssocID="{17287311-6786-46A9-84DC-70D5F7769792}" presName="hierRoot3" presStyleCnt="0"/>
      <dgm:spPr/>
    </dgm:pt>
    <dgm:pt modelId="{5EF44EA3-ED87-472D-8438-3B234FEBB07F}" type="pres">
      <dgm:prSet presAssocID="{17287311-6786-46A9-84DC-70D5F7769792}" presName="composite3" presStyleCnt="0"/>
      <dgm:spPr/>
    </dgm:pt>
    <dgm:pt modelId="{120FCE1E-A225-417C-82E2-170CE8EBFA0F}" type="pres">
      <dgm:prSet presAssocID="{17287311-6786-46A9-84DC-70D5F7769792}" presName="background3" presStyleLbl="node3" presStyleIdx="2" presStyleCnt="4"/>
      <dgm:spPr/>
    </dgm:pt>
    <dgm:pt modelId="{2166A6BD-F888-46BF-850F-3F9594FE9C1A}" type="pres">
      <dgm:prSet presAssocID="{17287311-6786-46A9-84DC-70D5F7769792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432E7C3D-BA83-41D2-96AD-7CD50A43CFD1}" type="pres">
      <dgm:prSet presAssocID="{17287311-6786-46A9-84DC-70D5F7769792}" presName="hierChild4" presStyleCnt="0"/>
      <dgm:spPr/>
    </dgm:pt>
    <dgm:pt modelId="{F97CC489-4587-4201-83B2-FE2A409585C9}" type="pres">
      <dgm:prSet presAssocID="{A276CA8B-AA42-4D46-A0C6-440A5D88EC16}" presName="Name17" presStyleLbl="parChTrans1D3" presStyleIdx="3" presStyleCnt="4"/>
      <dgm:spPr/>
      <dgm:t>
        <a:bodyPr/>
        <a:lstStyle/>
        <a:p>
          <a:endParaRPr lang="sk-SK"/>
        </a:p>
      </dgm:t>
    </dgm:pt>
    <dgm:pt modelId="{C48DC2C1-F5E6-47CD-8756-AA73AE36FC37}" type="pres">
      <dgm:prSet presAssocID="{5C4AE8B2-C156-476E-ADEB-27FE6ED004E4}" presName="hierRoot3" presStyleCnt="0"/>
      <dgm:spPr/>
    </dgm:pt>
    <dgm:pt modelId="{9C7284CD-749A-4141-A780-AD9C95668058}" type="pres">
      <dgm:prSet presAssocID="{5C4AE8B2-C156-476E-ADEB-27FE6ED004E4}" presName="composite3" presStyleCnt="0"/>
      <dgm:spPr/>
    </dgm:pt>
    <dgm:pt modelId="{C6D782B6-0447-4C57-9DD5-76A20280C78D}" type="pres">
      <dgm:prSet presAssocID="{5C4AE8B2-C156-476E-ADEB-27FE6ED004E4}" presName="background3" presStyleLbl="node3" presStyleIdx="3" presStyleCnt="4"/>
      <dgm:spPr/>
    </dgm:pt>
    <dgm:pt modelId="{7DECAF8E-7A24-4C23-93FF-7FC632006D68}" type="pres">
      <dgm:prSet presAssocID="{5C4AE8B2-C156-476E-ADEB-27FE6ED004E4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D430633C-83D1-4483-8DFD-28E8AB67E09E}" type="pres">
      <dgm:prSet presAssocID="{5C4AE8B2-C156-476E-ADEB-27FE6ED004E4}" presName="hierChild4" presStyleCnt="0"/>
      <dgm:spPr/>
    </dgm:pt>
  </dgm:ptLst>
  <dgm:cxnLst>
    <dgm:cxn modelId="{90847DB9-5C87-4712-920D-EE1C51742C47}" type="presOf" srcId="{5D51C57E-9EB0-4CFB-8A5C-9BCF57D893E5}" destId="{B0BAF4FC-1213-4028-B43F-8E95C0497745}" srcOrd="0" destOrd="0" presId="urn:microsoft.com/office/officeart/2005/8/layout/hierarchy1"/>
    <dgm:cxn modelId="{B9A68EFE-6DF0-4B83-8AA2-EB9993E338E4}" type="presOf" srcId="{A3D1409F-3D8A-4484-A784-0AB2E98A3C1E}" destId="{CA915828-F0D8-45AD-B66C-54FD5CC2236E}" srcOrd="0" destOrd="0" presId="urn:microsoft.com/office/officeart/2005/8/layout/hierarchy1"/>
    <dgm:cxn modelId="{B95245D0-10B9-40E2-AF59-C2313D205450}" type="presOf" srcId="{A7A09F1E-BFCF-4686-8ACD-6739B0917305}" destId="{12134CAD-C4E6-4003-840F-FA396ADD8427}" srcOrd="0" destOrd="0" presId="urn:microsoft.com/office/officeart/2005/8/layout/hierarchy1"/>
    <dgm:cxn modelId="{CAF925FE-3706-44E7-B494-DADA2DA0A979}" srcId="{CCA3D89C-340D-470A-A197-3FA98D2AC8BA}" destId="{17287311-6786-46A9-84DC-70D5F7769792}" srcOrd="0" destOrd="0" parTransId="{81328A5B-35FD-481B-9BF9-DB00E3CB723F}" sibTransId="{92BFD515-E5DA-431F-A9B1-E55C597522E7}"/>
    <dgm:cxn modelId="{62DB9372-836A-40B3-9CF3-06EBF8120C11}" type="presOf" srcId="{81328A5B-35FD-481B-9BF9-DB00E3CB723F}" destId="{028F76A9-328B-4F9E-B32D-07465A1F6E38}" srcOrd="0" destOrd="0" presId="urn:microsoft.com/office/officeart/2005/8/layout/hierarchy1"/>
    <dgm:cxn modelId="{03565AA5-711B-4011-97F0-F04BF854A83F}" type="presOf" srcId="{585D1C6A-A9B4-46AC-8CF7-C6040CEEAF9B}" destId="{264D8B57-A266-482E-B216-33B55B9302A9}" srcOrd="0" destOrd="0" presId="urn:microsoft.com/office/officeart/2005/8/layout/hierarchy1"/>
    <dgm:cxn modelId="{0D61F0CB-4BDC-436E-A696-BC2E380E2A23}" srcId="{43303918-8FBD-48AE-BDC7-8F1E18B0E546}" destId="{CCA3D89C-340D-470A-A197-3FA98D2AC8BA}" srcOrd="1" destOrd="0" parTransId="{7211ED5B-C6E2-44E3-904D-313792A6266A}" sibTransId="{4FB2BC68-5577-4F72-A052-EF30BCEC3241}"/>
    <dgm:cxn modelId="{B0CD1E75-B60B-4364-B758-629831AA0C5F}" srcId="{040AE693-8697-4018-ACCF-34BB6C5BE06A}" destId="{587EDCA3-E8E3-4FE7-ADA8-C504E427BB2C}" srcOrd="1" destOrd="0" parTransId="{585D1C6A-A9B4-46AC-8CF7-C6040CEEAF9B}" sibTransId="{39943C73-C3D6-4021-87DD-9941EC878107}"/>
    <dgm:cxn modelId="{59723A63-3055-423E-A632-975626CE1732}" type="presOf" srcId="{CCA3D89C-340D-470A-A197-3FA98D2AC8BA}" destId="{772A0D59-955F-4B3B-9C2B-9F915A32A4B1}" srcOrd="0" destOrd="0" presId="urn:microsoft.com/office/officeart/2005/8/layout/hierarchy1"/>
    <dgm:cxn modelId="{C07B7F91-0F0E-4D69-A364-6F066C5077F3}" type="presOf" srcId="{A276CA8B-AA42-4D46-A0C6-440A5D88EC16}" destId="{F97CC489-4587-4201-83B2-FE2A409585C9}" srcOrd="0" destOrd="0" presId="urn:microsoft.com/office/officeart/2005/8/layout/hierarchy1"/>
    <dgm:cxn modelId="{7493032B-1223-4C53-83DF-2B3862351802}" type="presOf" srcId="{17287311-6786-46A9-84DC-70D5F7769792}" destId="{2166A6BD-F888-46BF-850F-3F9594FE9C1A}" srcOrd="0" destOrd="0" presId="urn:microsoft.com/office/officeart/2005/8/layout/hierarchy1"/>
    <dgm:cxn modelId="{6F1A3844-AF75-4696-95B4-4AFADE82292E}" type="presOf" srcId="{587EDCA3-E8E3-4FE7-ADA8-C504E427BB2C}" destId="{749A3B0C-76FA-46DC-BA15-110BEDB1A11B}" srcOrd="0" destOrd="0" presId="urn:microsoft.com/office/officeart/2005/8/layout/hierarchy1"/>
    <dgm:cxn modelId="{5E751086-BE33-4919-8BB7-ED329AC0D0B2}" type="presOf" srcId="{43303918-8FBD-48AE-BDC7-8F1E18B0E546}" destId="{BABAD15A-45E1-489D-95C0-F6B14037A3C3}" srcOrd="0" destOrd="0" presId="urn:microsoft.com/office/officeart/2005/8/layout/hierarchy1"/>
    <dgm:cxn modelId="{9E87432A-6584-4EE6-8AED-54BE58C1EF7B}" type="presOf" srcId="{7211ED5B-C6E2-44E3-904D-313792A6266A}" destId="{7277B5C1-797C-488B-A35D-5930826E9CF7}" srcOrd="0" destOrd="0" presId="urn:microsoft.com/office/officeart/2005/8/layout/hierarchy1"/>
    <dgm:cxn modelId="{73B77BA8-82B3-43D2-A34A-B96C90E10D19}" type="presOf" srcId="{C7B1337C-9C32-4A42-A7BC-AEB86B224979}" destId="{27C86A35-C486-4564-9160-F12BCBD69DF2}" srcOrd="0" destOrd="0" presId="urn:microsoft.com/office/officeart/2005/8/layout/hierarchy1"/>
    <dgm:cxn modelId="{08D7262B-5F8A-40B5-8407-E41F6440D785}" srcId="{CCA3D89C-340D-470A-A197-3FA98D2AC8BA}" destId="{5C4AE8B2-C156-476E-ADEB-27FE6ED004E4}" srcOrd="1" destOrd="0" parTransId="{A276CA8B-AA42-4D46-A0C6-440A5D88EC16}" sibTransId="{2F5DFF18-7EC4-4914-9FB7-93DFE538DAFA}"/>
    <dgm:cxn modelId="{830E4C40-3B62-4FCE-9D07-1E3448CD2B97}" srcId="{43303918-8FBD-48AE-BDC7-8F1E18B0E546}" destId="{040AE693-8697-4018-ACCF-34BB6C5BE06A}" srcOrd="0" destOrd="0" parTransId="{A7A09F1E-BFCF-4686-8ACD-6739B0917305}" sibTransId="{3201EB34-B56D-4142-97F7-33E660E01DAB}"/>
    <dgm:cxn modelId="{5333D87E-9694-472D-8D6D-936D400DB9CD}" type="presOf" srcId="{040AE693-8697-4018-ACCF-34BB6C5BE06A}" destId="{7189DC3A-F3A6-4D0E-85AF-6CECFB2EDF72}" srcOrd="0" destOrd="0" presId="urn:microsoft.com/office/officeart/2005/8/layout/hierarchy1"/>
    <dgm:cxn modelId="{D332F9EA-4073-4E71-A6A3-2181E05B36D8}" srcId="{A3D1409F-3D8A-4484-A784-0AB2E98A3C1E}" destId="{43303918-8FBD-48AE-BDC7-8F1E18B0E546}" srcOrd="0" destOrd="0" parTransId="{6D64BE76-6F6C-43BD-9E5E-F5A378BD66A2}" sibTransId="{91305EEE-3A73-47CF-B605-BB7A33209844}"/>
    <dgm:cxn modelId="{8CB76F41-4206-4D8B-9C57-B5810D3B2AA7}" type="presOf" srcId="{5C4AE8B2-C156-476E-ADEB-27FE6ED004E4}" destId="{7DECAF8E-7A24-4C23-93FF-7FC632006D68}" srcOrd="0" destOrd="0" presId="urn:microsoft.com/office/officeart/2005/8/layout/hierarchy1"/>
    <dgm:cxn modelId="{19518477-C0C2-4151-A5FE-2B076071BA72}" srcId="{040AE693-8697-4018-ACCF-34BB6C5BE06A}" destId="{C7B1337C-9C32-4A42-A7BC-AEB86B224979}" srcOrd="0" destOrd="0" parTransId="{5D51C57E-9EB0-4CFB-8A5C-9BCF57D893E5}" sibTransId="{93ACA4A7-16B7-435D-883D-542F536CF037}"/>
    <dgm:cxn modelId="{BEF9797E-90EF-4931-8B83-D7C6C814618E}" type="presParOf" srcId="{CA915828-F0D8-45AD-B66C-54FD5CC2236E}" destId="{496EAAB7-2906-4E55-8863-ADACBEA9CA4F}" srcOrd="0" destOrd="0" presId="urn:microsoft.com/office/officeart/2005/8/layout/hierarchy1"/>
    <dgm:cxn modelId="{93FB7DC2-57B6-41B1-AA72-C50E1C287923}" type="presParOf" srcId="{496EAAB7-2906-4E55-8863-ADACBEA9CA4F}" destId="{17500F3E-348B-4F94-958C-2A28590B47CC}" srcOrd="0" destOrd="0" presId="urn:microsoft.com/office/officeart/2005/8/layout/hierarchy1"/>
    <dgm:cxn modelId="{250A053A-B6E2-4B33-831C-6DEB227FD03F}" type="presParOf" srcId="{17500F3E-348B-4F94-958C-2A28590B47CC}" destId="{AE06918C-3191-4E19-9D18-003B0A421661}" srcOrd="0" destOrd="0" presId="urn:microsoft.com/office/officeart/2005/8/layout/hierarchy1"/>
    <dgm:cxn modelId="{EA3CDC1A-C7D1-4893-90BF-AC4BB6643CC1}" type="presParOf" srcId="{17500F3E-348B-4F94-958C-2A28590B47CC}" destId="{BABAD15A-45E1-489D-95C0-F6B14037A3C3}" srcOrd="1" destOrd="0" presId="urn:microsoft.com/office/officeart/2005/8/layout/hierarchy1"/>
    <dgm:cxn modelId="{56B1D7AC-00FC-4666-AEEA-774508C63E04}" type="presParOf" srcId="{496EAAB7-2906-4E55-8863-ADACBEA9CA4F}" destId="{F7172343-5E8C-4BE4-91F4-9639FFA6F7F0}" srcOrd="1" destOrd="0" presId="urn:microsoft.com/office/officeart/2005/8/layout/hierarchy1"/>
    <dgm:cxn modelId="{5DBA7FF8-B6BE-4C2E-BCA6-068F2BFCD8CB}" type="presParOf" srcId="{F7172343-5E8C-4BE4-91F4-9639FFA6F7F0}" destId="{12134CAD-C4E6-4003-840F-FA396ADD8427}" srcOrd="0" destOrd="0" presId="urn:microsoft.com/office/officeart/2005/8/layout/hierarchy1"/>
    <dgm:cxn modelId="{5FB4494F-B66A-48AF-8AD0-A68B8C4AEDB5}" type="presParOf" srcId="{F7172343-5E8C-4BE4-91F4-9639FFA6F7F0}" destId="{239C2A36-18A6-4BA1-8783-8890F2ADAD56}" srcOrd="1" destOrd="0" presId="urn:microsoft.com/office/officeart/2005/8/layout/hierarchy1"/>
    <dgm:cxn modelId="{EB6AAC51-6884-4D33-A988-8F719D70E8D7}" type="presParOf" srcId="{239C2A36-18A6-4BA1-8783-8890F2ADAD56}" destId="{A061C1E7-8EB3-403C-95FF-9EB99A64CEB0}" srcOrd="0" destOrd="0" presId="urn:microsoft.com/office/officeart/2005/8/layout/hierarchy1"/>
    <dgm:cxn modelId="{D28CC70C-C2AE-43D0-AF8F-CABE24849104}" type="presParOf" srcId="{A061C1E7-8EB3-403C-95FF-9EB99A64CEB0}" destId="{AF31184A-9517-4F52-9044-6BF8EAD8D39C}" srcOrd="0" destOrd="0" presId="urn:microsoft.com/office/officeart/2005/8/layout/hierarchy1"/>
    <dgm:cxn modelId="{3F5E684B-B3EE-4E2D-B0D0-3438996282EA}" type="presParOf" srcId="{A061C1E7-8EB3-403C-95FF-9EB99A64CEB0}" destId="{7189DC3A-F3A6-4D0E-85AF-6CECFB2EDF72}" srcOrd="1" destOrd="0" presId="urn:microsoft.com/office/officeart/2005/8/layout/hierarchy1"/>
    <dgm:cxn modelId="{9DF169EC-DCC1-42CE-9647-06E6179BD37F}" type="presParOf" srcId="{239C2A36-18A6-4BA1-8783-8890F2ADAD56}" destId="{E11DCF85-5C28-46EF-A848-F5B24CACA0B2}" srcOrd="1" destOrd="0" presId="urn:microsoft.com/office/officeart/2005/8/layout/hierarchy1"/>
    <dgm:cxn modelId="{88713128-3EF3-4D6D-BE88-DC3938C8B767}" type="presParOf" srcId="{E11DCF85-5C28-46EF-A848-F5B24CACA0B2}" destId="{B0BAF4FC-1213-4028-B43F-8E95C0497745}" srcOrd="0" destOrd="0" presId="urn:microsoft.com/office/officeart/2005/8/layout/hierarchy1"/>
    <dgm:cxn modelId="{BEA8E8B8-280E-40BF-A1E0-54C5B6F10410}" type="presParOf" srcId="{E11DCF85-5C28-46EF-A848-F5B24CACA0B2}" destId="{91B1D0D2-3C49-44E2-8FED-C009050B3D23}" srcOrd="1" destOrd="0" presId="urn:microsoft.com/office/officeart/2005/8/layout/hierarchy1"/>
    <dgm:cxn modelId="{E467B95E-4824-47E4-874F-40EAE8AD6041}" type="presParOf" srcId="{91B1D0D2-3C49-44E2-8FED-C009050B3D23}" destId="{18400EC0-D1C7-4AF4-A95A-25B811969F13}" srcOrd="0" destOrd="0" presId="urn:microsoft.com/office/officeart/2005/8/layout/hierarchy1"/>
    <dgm:cxn modelId="{2EC402E3-24DD-4659-AEF9-C12FBE55B53B}" type="presParOf" srcId="{18400EC0-D1C7-4AF4-A95A-25B811969F13}" destId="{BEF5B2A1-50F6-4938-B581-BEADDA6B7721}" srcOrd="0" destOrd="0" presId="urn:microsoft.com/office/officeart/2005/8/layout/hierarchy1"/>
    <dgm:cxn modelId="{1A936A3D-6117-4C8D-8480-185176557172}" type="presParOf" srcId="{18400EC0-D1C7-4AF4-A95A-25B811969F13}" destId="{27C86A35-C486-4564-9160-F12BCBD69DF2}" srcOrd="1" destOrd="0" presId="urn:microsoft.com/office/officeart/2005/8/layout/hierarchy1"/>
    <dgm:cxn modelId="{0801E0A9-0F25-43A5-899F-5F5EFBC50EA9}" type="presParOf" srcId="{91B1D0D2-3C49-44E2-8FED-C009050B3D23}" destId="{DC488A5A-0C12-41B1-BCCD-CF602FCC1352}" srcOrd="1" destOrd="0" presId="urn:microsoft.com/office/officeart/2005/8/layout/hierarchy1"/>
    <dgm:cxn modelId="{DB39BB95-E824-4C1E-A3AC-00B8F78F7A10}" type="presParOf" srcId="{E11DCF85-5C28-46EF-A848-F5B24CACA0B2}" destId="{264D8B57-A266-482E-B216-33B55B9302A9}" srcOrd="2" destOrd="0" presId="urn:microsoft.com/office/officeart/2005/8/layout/hierarchy1"/>
    <dgm:cxn modelId="{F3389324-7858-4571-95C9-D6E8FF2635E7}" type="presParOf" srcId="{E11DCF85-5C28-46EF-A848-F5B24CACA0B2}" destId="{2D3850C5-3EC7-4B7B-AF40-17A5B5038035}" srcOrd="3" destOrd="0" presId="urn:microsoft.com/office/officeart/2005/8/layout/hierarchy1"/>
    <dgm:cxn modelId="{DA81EC2A-1F44-4C43-B9D8-B4E5183218AC}" type="presParOf" srcId="{2D3850C5-3EC7-4B7B-AF40-17A5B5038035}" destId="{305C6700-79E5-4FDA-8D37-CE3FFFE54796}" srcOrd="0" destOrd="0" presId="urn:microsoft.com/office/officeart/2005/8/layout/hierarchy1"/>
    <dgm:cxn modelId="{1108008D-B456-4677-A266-9DA9A8CB2C8A}" type="presParOf" srcId="{305C6700-79E5-4FDA-8D37-CE3FFFE54796}" destId="{277ECAE0-FA6B-42FF-A6F8-06391E71AF60}" srcOrd="0" destOrd="0" presId="urn:microsoft.com/office/officeart/2005/8/layout/hierarchy1"/>
    <dgm:cxn modelId="{19173B1B-91B1-4EE5-A875-1AEF1A3BCC37}" type="presParOf" srcId="{305C6700-79E5-4FDA-8D37-CE3FFFE54796}" destId="{749A3B0C-76FA-46DC-BA15-110BEDB1A11B}" srcOrd="1" destOrd="0" presId="urn:microsoft.com/office/officeart/2005/8/layout/hierarchy1"/>
    <dgm:cxn modelId="{1D517306-087F-4CE1-9494-BD527CC7E61A}" type="presParOf" srcId="{2D3850C5-3EC7-4B7B-AF40-17A5B5038035}" destId="{FE51CA52-9E33-4223-8183-50C0B7D6B6EC}" srcOrd="1" destOrd="0" presId="urn:microsoft.com/office/officeart/2005/8/layout/hierarchy1"/>
    <dgm:cxn modelId="{8689885E-B0BC-4431-B561-37B484E25517}" type="presParOf" srcId="{F7172343-5E8C-4BE4-91F4-9639FFA6F7F0}" destId="{7277B5C1-797C-488B-A35D-5930826E9CF7}" srcOrd="2" destOrd="0" presId="urn:microsoft.com/office/officeart/2005/8/layout/hierarchy1"/>
    <dgm:cxn modelId="{1D602540-2122-4C34-8025-68A3560CB2E5}" type="presParOf" srcId="{F7172343-5E8C-4BE4-91F4-9639FFA6F7F0}" destId="{3BDE33F6-B41E-43B4-B570-62026E914BE5}" srcOrd="3" destOrd="0" presId="urn:microsoft.com/office/officeart/2005/8/layout/hierarchy1"/>
    <dgm:cxn modelId="{6C21881C-982C-4194-A445-45348A05CBF1}" type="presParOf" srcId="{3BDE33F6-B41E-43B4-B570-62026E914BE5}" destId="{0256F2F7-C08A-44B4-B2B5-076F59F9ECAD}" srcOrd="0" destOrd="0" presId="urn:microsoft.com/office/officeart/2005/8/layout/hierarchy1"/>
    <dgm:cxn modelId="{C885C40F-CF98-4A0B-B487-58091F48E0C5}" type="presParOf" srcId="{0256F2F7-C08A-44B4-B2B5-076F59F9ECAD}" destId="{B00438A7-29DB-49C4-82EF-1A2B99894BD2}" srcOrd="0" destOrd="0" presId="urn:microsoft.com/office/officeart/2005/8/layout/hierarchy1"/>
    <dgm:cxn modelId="{DDBF2123-6E71-4BB0-A944-7B419F2ABC24}" type="presParOf" srcId="{0256F2F7-C08A-44B4-B2B5-076F59F9ECAD}" destId="{772A0D59-955F-4B3B-9C2B-9F915A32A4B1}" srcOrd="1" destOrd="0" presId="urn:microsoft.com/office/officeart/2005/8/layout/hierarchy1"/>
    <dgm:cxn modelId="{C6B6FF5B-6FC6-4C72-8008-4BD6A316D679}" type="presParOf" srcId="{3BDE33F6-B41E-43B4-B570-62026E914BE5}" destId="{EF09CFCA-C7BE-42DF-92C5-D429D9C066D1}" srcOrd="1" destOrd="0" presId="urn:microsoft.com/office/officeart/2005/8/layout/hierarchy1"/>
    <dgm:cxn modelId="{1EB7401D-0D91-4BFB-A6B4-305E9D70AA28}" type="presParOf" srcId="{EF09CFCA-C7BE-42DF-92C5-D429D9C066D1}" destId="{028F76A9-328B-4F9E-B32D-07465A1F6E38}" srcOrd="0" destOrd="0" presId="urn:microsoft.com/office/officeart/2005/8/layout/hierarchy1"/>
    <dgm:cxn modelId="{43D3BB8D-21A1-431F-9B7C-93EE3DC4BFD8}" type="presParOf" srcId="{EF09CFCA-C7BE-42DF-92C5-D429D9C066D1}" destId="{559389AC-68DA-41A4-AA2C-A3746E417D72}" srcOrd="1" destOrd="0" presId="urn:microsoft.com/office/officeart/2005/8/layout/hierarchy1"/>
    <dgm:cxn modelId="{9AB835D0-715E-475D-929C-C08FEC597AFE}" type="presParOf" srcId="{559389AC-68DA-41A4-AA2C-A3746E417D72}" destId="{5EF44EA3-ED87-472D-8438-3B234FEBB07F}" srcOrd="0" destOrd="0" presId="urn:microsoft.com/office/officeart/2005/8/layout/hierarchy1"/>
    <dgm:cxn modelId="{09318A4F-71AE-47CE-BCA8-4BB3C10362BF}" type="presParOf" srcId="{5EF44EA3-ED87-472D-8438-3B234FEBB07F}" destId="{120FCE1E-A225-417C-82E2-170CE8EBFA0F}" srcOrd="0" destOrd="0" presId="urn:microsoft.com/office/officeart/2005/8/layout/hierarchy1"/>
    <dgm:cxn modelId="{833D0A1A-B7F0-4497-9F5B-3F3EA1E6D261}" type="presParOf" srcId="{5EF44EA3-ED87-472D-8438-3B234FEBB07F}" destId="{2166A6BD-F888-46BF-850F-3F9594FE9C1A}" srcOrd="1" destOrd="0" presId="urn:microsoft.com/office/officeart/2005/8/layout/hierarchy1"/>
    <dgm:cxn modelId="{0FCC489E-72F7-49B6-BFA0-FC465F5E39FC}" type="presParOf" srcId="{559389AC-68DA-41A4-AA2C-A3746E417D72}" destId="{432E7C3D-BA83-41D2-96AD-7CD50A43CFD1}" srcOrd="1" destOrd="0" presId="urn:microsoft.com/office/officeart/2005/8/layout/hierarchy1"/>
    <dgm:cxn modelId="{06D3C2EF-6B68-43A1-B421-64E060AB01AF}" type="presParOf" srcId="{EF09CFCA-C7BE-42DF-92C5-D429D9C066D1}" destId="{F97CC489-4587-4201-83B2-FE2A409585C9}" srcOrd="2" destOrd="0" presId="urn:microsoft.com/office/officeart/2005/8/layout/hierarchy1"/>
    <dgm:cxn modelId="{90709D61-46FD-4E5A-A2E5-C692CF57A4C7}" type="presParOf" srcId="{EF09CFCA-C7BE-42DF-92C5-D429D9C066D1}" destId="{C48DC2C1-F5E6-47CD-8756-AA73AE36FC37}" srcOrd="3" destOrd="0" presId="urn:microsoft.com/office/officeart/2005/8/layout/hierarchy1"/>
    <dgm:cxn modelId="{69160B58-6369-4F9B-89A1-F20C8CC48061}" type="presParOf" srcId="{C48DC2C1-F5E6-47CD-8756-AA73AE36FC37}" destId="{9C7284CD-749A-4141-A780-AD9C95668058}" srcOrd="0" destOrd="0" presId="urn:microsoft.com/office/officeart/2005/8/layout/hierarchy1"/>
    <dgm:cxn modelId="{B3994D96-78A0-426D-8612-18539836BF56}" type="presParOf" srcId="{9C7284CD-749A-4141-A780-AD9C95668058}" destId="{C6D782B6-0447-4C57-9DD5-76A20280C78D}" srcOrd="0" destOrd="0" presId="urn:microsoft.com/office/officeart/2005/8/layout/hierarchy1"/>
    <dgm:cxn modelId="{6D55BC3E-CCEB-45D2-94EA-6E2BFA620FF1}" type="presParOf" srcId="{9C7284CD-749A-4141-A780-AD9C95668058}" destId="{7DECAF8E-7A24-4C23-93FF-7FC632006D68}" srcOrd="1" destOrd="0" presId="urn:microsoft.com/office/officeart/2005/8/layout/hierarchy1"/>
    <dgm:cxn modelId="{B4742E6F-509A-4F81-ADC4-4BA451BC4D95}" type="presParOf" srcId="{C48DC2C1-F5E6-47CD-8756-AA73AE36FC37}" destId="{D430633C-83D1-4483-8DFD-28E8AB67E0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765F8E-C0F1-4985-8634-D8E2F00191A6}" type="doc">
      <dgm:prSet loTypeId="urn:microsoft.com/office/officeart/2005/8/layout/vProcess5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sk-SK"/>
        </a:p>
      </dgm:t>
    </dgm:pt>
    <dgm:pt modelId="{A0FD3820-88F6-4272-BDC0-45975100CC45}">
      <dgm:prSet phldrT="[Text]"/>
      <dgm:spPr/>
      <dgm:t>
        <a:bodyPr/>
        <a:lstStyle/>
        <a:p>
          <a:r>
            <a:rPr lang="sk-SK" b="1" dirty="0" smtClean="0"/>
            <a:t>365 000 </a:t>
          </a:r>
          <a:r>
            <a:rPr lang="sk-SK" dirty="0" smtClean="0"/>
            <a:t>zamestnancov vo verejnej správe</a:t>
          </a:r>
          <a:endParaRPr lang="sk-SK" dirty="0"/>
        </a:p>
      </dgm:t>
    </dgm:pt>
    <dgm:pt modelId="{744F3865-6319-44B9-B18D-6FEF1CB4D2CE}" type="parTrans" cxnId="{5E4013A8-D8EA-44CE-8EAD-81F775351774}">
      <dgm:prSet/>
      <dgm:spPr/>
      <dgm:t>
        <a:bodyPr/>
        <a:lstStyle/>
        <a:p>
          <a:endParaRPr lang="sk-SK"/>
        </a:p>
      </dgm:t>
    </dgm:pt>
    <dgm:pt modelId="{47D6357D-BF86-430B-9037-9A7706B4E5FA}" type="sibTrans" cxnId="{5E4013A8-D8EA-44CE-8EAD-81F775351774}">
      <dgm:prSet/>
      <dgm:spPr/>
      <dgm:t>
        <a:bodyPr/>
        <a:lstStyle/>
        <a:p>
          <a:endParaRPr lang="sk-SK"/>
        </a:p>
      </dgm:t>
    </dgm:pt>
    <dgm:pt modelId="{77B957AA-8074-47DB-825C-EBDED4D173EF}">
      <dgm:prSet phldrT="[Text]"/>
      <dgm:spPr/>
      <dgm:t>
        <a:bodyPr/>
        <a:lstStyle/>
        <a:p>
          <a:r>
            <a:rPr lang="sk-SK" b="1" dirty="0" smtClean="0"/>
            <a:t>88 000 </a:t>
          </a:r>
          <a:r>
            <a:rPr lang="sk-SK" dirty="0" smtClean="0"/>
            <a:t>v štátnej správe</a:t>
          </a:r>
          <a:endParaRPr lang="sk-SK" dirty="0"/>
        </a:p>
      </dgm:t>
    </dgm:pt>
    <dgm:pt modelId="{DB09790E-7073-4DAB-AB53-B6C9A5A00B5F}" type="parTrans" cxnId="{B0AEEA8D-2EFD-4172-8470-7C8ABA816216}">
      <dgm:prSet/>
      <dgm:spPr/>
      <dgm:t>
        <a:bodyPr/>
        <a:lstStyle/>
        <a:p>
          <a:endParaRPr lang="sk-SK"/>
        </a:p>
      </dgm:t>
    </dgm:pt>
    <dgm:pt modelId="{ECDE76ED-C1DB-43DA-A0C6-952CB3889A89}" type="sibTrans" cxnId="{B0AEEA8D-2EFD-4172-8470-7C8ABA816216}">
      <dgm:prSet/>
      <dgm:spPr/>
      <dgm:t>
        <a:bodyPr/>
        <a:lstStyle/>
        <a:p>
          <a:endParaRPr lang="sk-SK"/>
        </a:p>
      </dgm:t>
    </dgm:pt>
    <dgm:pt modelId="{3E5DAD28-E9E4-42B5-9B15-72AA4AF385BB}">
      <dgm:prSet phldrT="[Text]"/>
      <dgm:spPr>
        <a:ln w="76200">
          <a:solidFill>
            <a:srgbClr val="FF0000"/>
          </a:solidFill>
        </a:ln>
      </dgm:spPr>
      <dgm:t>
        <a:bodyPr/>
        <a:lstStyle/>
        <a:p>
          <a:r>
            <a:rPr lang="sk-SK" b="1" dirty="0" smtClean="0"/>
            <a:t>37 441 </a:t>
          </a:r>
          <a:r>
            <a:rPr lang="sk-SK" dirty="0" smtClean="0"/>
            <a:t>v štátnej službe</a:t>
          </a:r>
          <a:endParaRPr lang="sk-SK" dirty="0"/>
        </a:p>
      </dgm:t>
    </dgm:pt>
    <dgm:pt modelId="{15311F69-4492-4228-A17F-E9C52964CB28}" type="parTrans" cxnId="{9738103F-BA7D-4D1F-9C40-6A5ECE661F38}">
      <dgm:prSet/>
      <dgm:spPr/>
      <dgm:t>
        <a:bodyPr/>
        <a:lstStyle/>
        <a:p>
          <a:endParaRPr lang="sk-SK"/>
        </a:p>
      </dgm:t>
    </dgm:pt>
    <dgm:pt modelId="{D04191D3-827F-4AAB-9AEF-0F7658B9FCF5}" type="sibTrans" cxnId="{9738103F-BA7D-4D1F-9C40-6A5ECE661F38}">
      <dgm:prSet/>
      <dgm:spPr/>
      <dgm:t>
        <a:bodyPr/>
        <a:lstStyle/>
        <a:p>
          <a:endParaRPr lang="sk-SK"/>
        </a:p>
      </dgm:t>
    </dgm:pt>
    <dgm:pt modelId="{D1F8F945-F6D9-4187-A09F-E495D07D95BA}">
      <dgm:prSet phldrT="[Text]"/>
      <dgm:spPr/>
      <dgm:t>
        <a:bodyPr/>
        <a:lstStyle/>
        <a:p>
          <a:r>
            <a:rPr lang="sk-SK" b="1" dirty="0" smtClean="0"/>
            <a:t>14 571 </a:t>
          </a:r>
          <a:r>
            <a:rPr lang="sk-SK" dirty="0" smtClean="0"/>
            <a:t>štátnych zamestnancov v ÚOŠS</a:t>
          </a:r>
          <a:endParaRPr lang="sk-SK" dirty="0"/>
        </a:p>
      </dgm:t>
    </dgm:pt>
    <dgm:pt modelId="{2B35B859-29B6-40A6-B9A5-0B3573D2BB98}" type="parTrans" cxnId="{D06CBC0F-932F-4044-BDF0-1D5FD446D9FB}">
      <dgm:prSet/>
      <dgm:spPr/>
      <dgm:t>
        <a:bodyPr/>
        <a:lstStyle/>
        <a:p>
          <a:endParaRPr lang="sk-SK"/>
        </a:p>
      </dgm:t>
    </dgm:pt>
    <dgm:pt modelId="{AA9617EB-C776-4E17-85E4-8A9A4931EEC8}" type="sibTrans" cxnId="{D06CBC0F-932F-4044-BDF0-1D5FD446D9FB}">
      <dgm:prSet/>
      <dgm:spPr/>
      <dgm:t>
        <a:bodyPr/>
        <a:lstStyle/>
        <a:p>
          <a:endParaRPr lang="sk-SK"/>
        </a:p>
      </dgm:t>
    </dgm:pt>
    <dgm:pt modelId="{14849067-584B-4798-8E9C-81B130AA6E0A}" type="pres">
      <dgm:prSet presAssocID="{56765F8E-C0F1-4985-8634-D8E2F00191A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0263C9F4-68CB-407E-AE0E-D99A5E9C6C29}" type="pres">
      <dgm:prSet presAssocID="{56765F8E-C0F1-4985-8634-D8E2F00191A6}" presName="dummyMaxCanvas" presStyleCnt="0">
        <dgm:presLayoutVars/>
      </dgm:prSet>
      <dgm:spPr/>
    </dgm:pt>
    <dgm:pt modelId="{82F74C3E-93B6-4132-98E3-B9F36CF1F517}" type="pres">
      <dgm:prSet presAssocID="{56765F8E-C0F1-4985-8634-D8E2F00191A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07FE49D-BDAC-44C8-82DD-2094491DA0B5}" type="pres">
      <dgm:prSet presAssocID="{56765F8E-C0F1-4985-8634-D8E2F00191A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C56878A-3A28-4259-BCB5-E18791CE176A}" type="pres">
      <dgm:prSet presAssocID="{56765F8E-C0F1-4985-8634-D8E2F00191A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FDDE4C5-884D-4B56-A0D0-23FEE479C0A2}" type="pres">
      <dgm:prSet presAssocID="{56765F8E-C0F1-4985-8634-D8E2F00191A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445549F-4CF4-47BB-9666-FC9AE3A0144D}" type="pres">
      <dgm:prSet presAssocID="{56765F8E-C0F1-4985-8634-D8E2F00191A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17B27B4-0B8B-45CB-A83E-068F63EF9F2C}" type="pres">
      <dgm:prSet presAssocID="{56765F8E-C0F1-4985-8634-D8E2F00191A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D67249F-232C-46C3-838E-4BE22816E69C}" type="pres">
      <dgm:prSet presAssocID="{56765F8E-C0F1-4985-8634-D8E2F00191A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9EED8E4-4D8C-4E29-B65A-93653CD3984F}" type="pres">
      <dgm:prSet presAssocID="{56765F8E-C0F1-4985-8634-D8E2F00191A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B8302B7-6322-4CEE-8F73-D0CAD182605B}" type="pres">
      <dgm:prSet presAssocID="{56765F8E-C0F1-4985-8634-D8E2F00191A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96D3CF9-0698-4838-9A8E-BC98AB951699}" type="pres">
      <dgm:prSet presAssocID="{56765F8E-C0F1-4985-8634-D8E2F00191A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47AA8BC-EDA6-4E21-A7F6-A2DDFF7071A7}" type="pres">
      <dgm:prSet presAssocID="{56765F8E-C0F1-4985-8634-D8E2F00191A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F6126CDD-4091-4FD5-85D5-5FEB562D65B3}" type="presOf" srcId="{A0FD3820-88F6-4272-BDC0-45975100CC45}" destId="{82F74C3E-93B6-4132-98E3-B9F36CF1F517}" srcOrd="0" destOrd="0" presId="urn:microsoft.com/office/officeart/2005/8/layout/vProcess5"/>
    <dgm:cxn modelId="{CBFD0395-FFD8-467F-8686-3D2EBF1ABEBD}" type="presOf" srcId="{D1F8F945-F6D9-4187-A09F-E495D07D95BA}" destId="{047AA8BC-EDA6-4E21-A7F6-A2DDFF7071A7}" srcOrd="1" destOrd="0" presId="urn:microsoft.com/office/officeart/2005/8/layout/vProcess5"/>
    <dgm:cxn modelId="{BEBC7770-C64D-44AE-B873-AEB308B24051}" type="presOf" srcId="{47D6357D-BF86-430B-9037-9A7706B4E5FA}" destId="{E445549F-4CF4-47BB-9666-FC9AE3A0144D}" srcOrd="0" destOrd="0" presId="urn:microsoft.com/office/officeart/2005/8/layout/vProcess5"/>
    <dgm:cxn modelId="{3F6F482A-A144-4FF9-9492-FA4D489A7346}" type="presOf" srcId="{3E5DAD28-E9E4-42B5-9B15-72AA4AF385BB}" destId="{8C56878A-3A28-4259-BCB5-E18791CE176A}" srcOrd="0" destOrd="0" presId="urn:microsoft.com/office/officeart/2005/8/layout/vProcess5"/>
    <dgm:cxn modelId="{CCFEADCB-B98F-403B-AD26-99B2CA5BFFD7}" type="presOf" srcId="{A0FD3820-88F6-4272-BDC0-45975100CC45}" destId="{59EED8E4-4D8C-4E29-B65A-93653CD3984F}" srcOrd="1" destOrd="0" presId="urn:microsoft.com/office/officeart/2005/8/layout/vProcess5"/>
    <dgm:cxn modelId="{007878FB-ED33-4A5D-B684-C42B88A86406}" type="presOf" srcId="{77B957AA-8074-47DB-825C-EBDED4D173EF}" destId="{907FE49D-BDAC-44C8-82DD-2094491DA0B5}" srcOrd="0" destOrd="0" presId="urn:microsoft.com/office/officeart/2005/8/layout/vProcess5"/>
    <dgm:cxn modelId="{5E4013A8-D8EA-44CE-8EAD-81F775351774}" srcId="{56765F8E-C0F1-4985-8634-D8E2F00191A6}" destId="{A0FD3820-88F6-4272-BDC0-45975100CC45}" srcOrd="0" destOrd="0" parTransId="{744F3865-6319-44B9-B18D-6FEF1CB4D2CE}" sibTransId="{47D6357D-BF86-430B-9037-9A7706B4E5FA}"/>
    <dgm:cxn modelId="{2B11BC4C-DFDF-4CBB-963D-C36783714A99}" type="presOf" srcId="{77B957AA-8074-47DB-825C-EBDED4D173EF}" destId="{BB8302B7-6322-4CEE-8F73-D0CAD182605B}" srcOrd="1" destOrd="0" presId="urn:microsoft.com/office/officeart/2005/8/layout/vProcess5"/>
    <dgm:cxn modelId="{089EF5D4-26FA-416E-97C5-16CA969637C5}" type="presOf" srcId="{D1F8F945-F6D9-4187-A09F-E495D07D95BA}" destId="{DFDDE4C5-884D-4B56-A0D0-23FEE479C0A2}" srcOrd="0" destOrd="0" presId="urn:microsoft.com/office/officeart/2005/8/layout/vProcess5"/>
    <dgm:cxn modelId="{19E71F66-0F77-4FB5-B01D-DC3F64E9B3FE}" type="presOf" srcId="{3E5DAD28-E9E4-42B5-9B15-72AA4AF385BB}" destId="{396D3CF9-0698-4838-9A8E-BC98AB951699}" srcOrd="1" destOrd="0" presId="urn:microsoft.com/office/officeart/2005/8/layout/vProcess5"/>
    <dgm:cxn modelId="{C9BD276A-6D09-44AB-9B75-5F88F2233995}" type="presOf" srcId="{56765F8E-C0F1-4985-8634-D8E2F00191A6}" destId="{14849067-584B-4798-8E9C-81B130AA6E0A}" srcOrd="0" destOrd="0" presId="urn:microsoft.com/office/officeart/2005/8/layout/vProcess5"/>
    <dgm:cxn modelId="{9738103F-BA7D-4D1F-9C40-6A5ECE661F38}" srcId="{56765F8E-C0F1-4985-8634-D8E2F00191A6}" destId="{3E5DAD28-E9E4-42B5-9B15-72AA4AF385BB}" srcOrd="2" destOrd="0" parTransId="{15311F69-4492-4228-A17F-E9C52964CB28}" sibTransId="{D04191D3-827F-4AAB-9AEF-0F7658B9FCF5}"/>
    <dgm:cxn modelId="{B0AEEA8D-2EFD-4172-8470-7C8ABA816216}" srcId="{56765F8E-C0F1-4985-8634-D8E2F00191A6}" destId="{77B957AA-8074-47DB-825C-EBDED4D173EF}" srcOrd="1" destOrd="0" parTransId="{DB09790E-7073-4DAB-AB53-B6C9A5A00B5F}" sibTransId="{ECDE76ED-C1DB-43DA-A0C6-952CB3889A89}"/>
    <dgm:cxn modelId="{4B264CCE-6840-4076-BAEA-D365F5CECA62}" type="presOf" srcId="{D04191D3-827F-4AAB-9AEF-0F7658B9FCF5}" destId="{FD67249F-232C-46C3-838E-4BE22816E69C}" srcOrd="0" destOrd="0" presId="urn:microsoft.com/office/officeart/2005/8/layout/vProcess5"/>
    <dgm:cxn modelId="{D06CBC0F-932F-4044-BDF0-1D5FD446D9FB}" srcId="{56765F8E-C0F1-4985-8634-D8E2F00191A6}" destId="{D1F8F945-F6D9-4187-A09F-E495D07D95BA}" srcOrd="3" destOrd="0" parTransId="{2B35B859-29B6-40A6-B9A5-0B3573D2BB98}" sibTransId="{AA9617EB-C776-4E17-85E4-8A9A4931EEC8}"/>
    <dgm:cxn modelId="{26C78C2D-5A21-4F8B-8AF6-2EC091515F46}" type="presOf" srcId="{ECDE76ED-C1DB-43DA-A0C6-952CB3889A89}" destId="{F17B27B4-0B8B-45CB-A83E-068F63EF9F2C}" srcOrd="0" destOrd="0" presId="urn:microsoft.com/office/officeart/2005/8/layout/vProcess5"/>
    <dgm:cxn modelId="{B5ABE3F9-A9A1-49F1-B077-45ADD13E40BD}" type="presParOf" srcId="{14849067-584B-4798-8E9C-81B130AA6E0A}" destId="{0263C9F4-68CB-407E-AE0E-D99A5E9C6C29}" srcOrd="0" destOrd="0" presId="urn:microsoft.com/office/officeart/2005/8/layout/vProcess5"/>
    <dgm:cxn modelId="{5AF38A60-E9CF-4B88-A817-8ECC2D9269A2}" type="presParOf" srcId="{14849067-584B-4798-8E9C-81B130AA6E0A}" destId="{82F74C3E-93B6-4132-98E3-B9F36CF1F517}" srcOrd="1" destOrd="0" presId="urn:microsoft.com/office/officeart/2005/8/layout/vProcess5"/>
    <dgm:cxn modelId="{8C952964-45AD-4802-8699-0A7CA0946FB8}" type="presParOf" srcId="{14849067-584B-4798-8E9C-81B130AA6E0A}" destId="{907FE49D-BDAC-44C8-82DD-2094491DA0B5}" srcOrd="2" destOrd="0" presId="urn:microsoft.com/office/officeart/2005/8/layout/vProcess5"/>
    <dgm:cxn modelId="{FE4EE5D1-4354-43AF-8C3A-122884411249}" type="presParOf" srcId="{14849067-584B-4798-8E9C-81B130AA6E0A}" destId="{8C56878A-3A28-4259-BCB5-E18791CE176A}" srcOrd="3" destOrd="0" presId="urn:microsoft.com/office/officeart/2005/8/layout/vProcess5"/>
    <dgm:cxn modelId="{408496FB-F481-4A7A-81D9-DD8B21322589}" type="presParOf" srcId="{14849067-584B-4798-8E9C-81B130AA6E0A}" destId="{DFDDE4C5-884D-4B56-A0D0-23FEE479C0A2}" srcOrd="4" destOrd="0" presId="urn:microsoft.com/office/officeart/2005/8/layout/vProcess5"/>
    <dgm:cxn modelId="{2B713579-7391-4DD3-8C11-E5DA4B9853DC}" type="presParOf" srcId="{14849067-584B-4798-8E9C-81B130AA6E0A}" destId="{E445549F-4CF4-47BB-9666-FC9AE3A0144D}" srcOrd="5" destOrd="0" presId="urn:microsoft.com/office/officeart/2005/8/layout/vProcess5"/>
    <dgm:cxn modelId="{E192A3F5-684C-498F-BB7D-76CEF3F984A3}" type="presParOf" srcId="{14849067-584B-4798-8E9C-81B130AA6E0A}" destId="{F17B27B4-0B8B-45CB-A83E-068F63EF9F2C}" srcOrd="6" destOrd="0" presId="urn:microsoft.com/office/officeart/2005/8/layout/vProcess5"/>
    <dgm:cxn modelId="{D07745C1-CB6D-4A6C-B827-489364B9EFA3}" type="presParOf" srcId="{14849067-584B-4798-8E9C-81B130AA6E0A}" destId="{FD67249F-232C-46C3-838E-4BE22816E69C}" srcOrd="7" destOrd="0" presId="urn:microsoft.com/office/officeart/2005/8/layout/vProcess5"/>
    <dgm:cxn modelId="{FCDF6A1F-7804-428D-A494-7E2672072DDD}" type="presParOf" srcId="{14849067-584B-4798-8E9C-81B130AA6E0A}" destId="{59EED8E4-4D8C-4E29-B65A-93653CD3984F}" srcOrd="8" destOrd="0" presId="urn:microsoft.com/office/officeart/2005/8/layout/vProcess5"/>
    <dgm:cxn modelId="{4D841777-BB4B-4B1E-8B82-A39313BB7C59}" type="presParOf" srcId="{14849067-584B-4798-8E9C-81B130AA6E0A}" destId="{BB8302B7-6322-4CEE-8F73-D0CAD182605B}" srcOrd="9" destOrd="0" presId="urn:microsoft.com/office/officeart/2005/8/layout/vProcess5"/>
    <dgm:cxn modelId="{21BE01F4-87D6-43E2-ADDA-291F7B93B3B0}" type="presParOf" srcId="{14849067-584B-4798-8E9C-81B130AA6E0A}" destId="{396D3CF9-0698-4838-9A8E-BC98AB951699}" srcOrd="10" destOrd="0" presId="urn:microsoft.com/office/officeart/2005/8/layout/vProcess5"/>
    <dgm:cxn modelId="{4C156647-3B6B-4EAC-917B-511407719FD0}" type="presParOf" srcId="{14849067-584B-4798-8E9C-81B130AA6E0A}" destId="{047AA8BC-EDA6-4E21-A7F6-A2DDFF7071A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CC489-4587-4201-83B2-FE2A409585C9}">
      <dsp:nvSpPr>
        <dsp:cNvPr id="0" name=""/>
        <dsp:cNvSpPr/>
      </dsp:nvSpPr>
      <dsp:spPr>
        <a:xfrm>
          <a:off x="6141546" y="2661033"/>
          <a:ext cx="1041672" cy="495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833"/>
              </a:lnTo>
              <a:lnTo>
                <a:pt x="1041672" y="337833"/>
              </a:lnTo>
              <a:lnTo>
                <a:pt x="1041672" y="49574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F76A9-328B-4F9E-B32D-07465A1F6E38}">
      <dsp:nvSpPr>
        <dsp:cNvPr id="0" name=""/>
        <dsp:cNvSpPr/>
      </dsp:nvSpPr>
      <dsp:spPr>
        <a:xfrm>
          <a:off x="5099874" y="2661033"/>
          <a:ext cx="1041672" cy="495741"/>
        </a:xfrm>
        <a:custGeom>
          <a:avLst/>
          <a:gdLst/>
          <a:ahLst/>
          <a:cxnLst/>
          <a:rect l="0" t="0" r="0" b="0"/>
          <a:pathLst>
            <a:path>
              <a:moveTo>
                <a:pt x="1041672" y="0"/>
              </a:moveTo>
              <a:lnTo>
                <a:pt x="1041672" y="337833"/>
              </a:lnTo>
              <a:lnTo>
                <a:pt x="0" y="337833"/>
              </a:lnTo>
              <a:lnTo>
                <a:pt x="0" y="49574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77B5C1-797C-488B-A35D-5930826E9CF7}">
      <dsp:nvSpPr>
        <dsp:cNvPr id="0" name=""/>
        <dsp:cNvSpPr/>
      </dsp:nvSpPr>
      <dsp:spPr>
        <a:xfrm>
          <a:off x="4058202" y="1082900"/>
          <a:ext cx="2083344" cy="495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833"/>
              </a:lnTo>
              <a:lnTo>
                <a:pt x="2083344" y="337833"/>
              </a:lnTo>
              <a:lnTo>
                <a:pt x="2083344" y="4957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D8B57-A266-482E-B216-33B55B9302A9}">
      <dsp:nvSpPr>
        <dsp:cNvPr id="0" name=""/>
        <dsp:cNvSpPr/>
      </dsp:nvSpPr>
      <dsp:spPr>
        <a:xfrm>
          <a:off x="1974858" y="2661033"/>
          <a:ext cx="1041672" cy="495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833"/>
              </a:lnTo>
              <a:lnTo>
                <a:pt x="1041672" y="337833"/>
              </a:lnTo>
              <a:lnTo>
                <a:pt x="1041672" y="49574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AF4FC-1213-4028-B43F-8E95C0497745}">
      <dsp:nvSpPr>
        <dsp:cNvPr id="0" name=""/>
        <dsp:cNvSpPr/>
      </dsp:nvSpPr>
      <dsp:spPr>
        <a:xfrm>
          <a:off x="933185" y="2661033"/>
          <a:ext cx="1041672" cy="495741"/>
        </a:xfrm>
        <a:custGeom>
          <a:avLst/>
          <a:gdLst/>
          <a:ahLst/>
          <a:cxnLst/>
          <a:rect l="0" t="0" r="0" b="0"/>
          <a:pathLst>
            <a:path>
              <a:moveTo>
                <a:pt x="1041672" y="0"/>
              </a:moveTo>
              <a:lnTo>
                <a:pt x="1041672" y="337833"/>
              </a:lnTo>
              <a:lnTo>
                <a:pt x="0" y="337833"/>
              </a:lnTo>
              <a:lnTo>
                <a:pt x="0" y="49574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34CAD-C4E6-4003-840F-FA396ADD8427}">
      <dsp:nvSpPr>
        <dsp:cNvPr id="0" name=""/>
        <dsp:cNvSpPr/>
      </dsp:nvSpPr>
      <dsp:spPr>
        <a:xfrm>
          <a:off x="1974858" y="1082900"/>
          <a:ext cx="2083344" cy="495741"/>
        </a:xfrm>
        <a:custGeom>
          <a:avLst/>
          <a:gdLst/>
          <a:ahLst/>
          <a:cxnLst/>
          <a:rect l="0" t="0" r="0" b="0"/>
          <a:pathLst>
            <a:path>
              <a:moveTo>
                <a:pt x="2083344" y="0"/>
              </a:moveTo>
              <a:lnTo>
                <a:pt x="2083344" y="337833"/>
              </a:lnTo>
              <a:lnTo>
                <a:pt x="0" y="337833"/>
              </a:lnTo>
              <a:lnTo>
                <a:pt x="0" y="4957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6918C-3191-4E19-9D18-003B0A421661}">
      <dsp:nvSpPr>
        <dsp:cNvPr id="0" name=""/>
        <dsp:cNvSpPr/>
      </dsp:nvSpPr>
      <dsp:spPr>
        <a:xfrm>
          <a:off x="3205925" y="507"/>
          <a:ext cx="1704554" cy="10823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BAD15A-45E1-489D-95C0-F6B14037A3C3}">
      <dsp:nvSpPr>
        <dsp:cNvPr id="0" name=""/>
        <dsp:cNvSpPr/>
      </dsp:nvSpPr>
      <dsp:spPr>
        <a:xfrm>
          <a:off x="3395320" y="180433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Verejná správa</a:t>
          </a:r>
          <a:endParaRPr lang="sk-SK" sz="2000" kern="1200" dirty="0"/>
        </a:p>
      </dsp:txBody>
      <dsp:txXfrm>
        <a:off x="3427022" y="212135"/>
        <a:ext cx="1641150" cy="1018988"/>
      </dsp:txXfrm>
    </dsp:sp>
    <dsp:sp modelId="{AF31184A-9517-4F52-9044-6BF8EAD8D39C}">
      <dsp:nvSpPr>
        <dsp:cNvPr id="0" name=""/>
        <dsp:cNvSpPr/>
      </dsp:nvSpPr>
      <dsp:spPr>
        <a:xfrm>
          <a:off x="1122580" y="1578641"/>
          <a:ext cx="1704554" cy="10823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89DC3A-F3A6-4D0E-85AF-6CECFB2EDF72}">
      <dsp:nvSpPr>
        <dsp:cNvPr id="0" name=""/>
        <dsp:cNvSpPr/>
      </dsp:nvSpPr>
      <dsp:spPr>
        <a:xfrm>
          <a:off x="1311975" y="1758566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Štátna správa</a:t>
          </a:r>
          <a:endParaRPr lang="sk-SK" sz="2000" kern="1200" dirty="0"/>
        </a:p>
      </dsp:txBody>
      <dsp:txXfrm>
        <a:off x="1343677" y="1790268"/>
        <a:ext cx="1641150" cy="1018988"/>
      </dsp:txXfrm>
    </dsp:sp>
    <dsp:sp modelId="{BEF5B2A1-50F6-4938-B581-BEADDA6B7721}">
      <dsp:nvSpPr>
        <dsp:cNvPr id="0" name=""/>
        <dsp:cNvSpPr/>
      </dsp:nvSpPr>
      <dsp:spPr>
        <a:xfrm>
          <a:off x="80908" y="3156774"/>
          <a:ext cx="1704554" cy="10823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86A35-C486-4564-9160-F12BCBD69DF2}">
      <dsp:nvSpPr>
        <dsp:cNvPr id="0" name=""/>
        <dsp:cNvSpPr/>
      </dsp:nvSpPr>
      <dsp:spPr>
        <a:xfrm>
          <a:off x="270303" y="3336699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Ústredná, </a:t>
          </a:r>
          <a:r>
            <a:rPr lang="sk-SK" sz="2000" kern="1200" dirty="0" err="1" smtClean="0"/>
            <a:t>org</a:t>
          </a:r>
          <a:r>
            <a:rPr lang="sk-SK" sz="2000" kern="1200" dirty="0" smtClean="0"/>
            <a:t>. s celoštátnou pôsobnosťou</a:t>
          </a:r>
          <a:endParaRPr lang="sk-SK" sz="2000" kern="1200" dirty="0"/>
        </a:p>
      </dsp:txBody>
      <dsp:txXfrm>
        <a:off x="302005" y="3368401"/>
        <a:ext cx="1641150" cy="1018988"/>
      </dsp:txXfrm>
    </dsp:sp>
    <dsp:sp modelId="{277ECAE0-FA6B-42FF-A6F8-06391E71AF60}">
      <dsp:nvSpPr>
        <dsp:cNvPr id="0" name=""/>
        <dsp:cNvSpPr/>
      </dsp:nvSpPr>
      <dsp:spPr>
        <a:xfrm>
          <a:off x="2164253" y="3156774"/>
          <a:ext cx="1704554" cy="10823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9A3B0C-76FA-46DC-BA15-110BEDB1A11B}">
      <dsp:nvSpPr>
        <dsp:cNvPr id="0" name=""/>
        <dsp:cNvSpPr/>
      </dsp:nvSpPr>
      <dsp:spPr>
        <a:xfrm>
          <a:off x="2353647" y="3336699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Miestna</a:t>
          </a:r>
          <a:endParaRPr lang="sk-SK" sz="2000" kern="1200" dirty="0"/>
        </a:p>
      </dsp:txBody>
      <dsp:txXfrm>
        <a:off x="2385349" y="3368401"/>
        <a:ext cx="1641150" cy="1018988"/>
      </dsp:txXfrm>
    </dsp:sp>
    <dsp:sp modelId="{B00438A7-29DB-49C4-82EF-1A2B99894BD2}">
      <dsp:nvSpPr>
        <dsp:cNvPr id="0" name=""/>
        <dsp:cNvSpPr/>
      </dsp:nvSpPr>
      <dsp:spPr>
        <a:xfrm>
          <a:off x="5289269" y="1578641"/>
          <a:ext cx="1704554" cy="10823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A0D59-955F-4B3B-9C2B-9F915A32A4B1}">
      <dsp:nvSpPr>
        <dsp:cNvPr id="0" name=""/>
        <dsp:cNvSpPr/>
      </dsp:nvSpPr>
      <dsp:spPr>
        <a:xfrm>
          <a:off x="5478664" y="1758566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Samospráva</a:t>
          </a:r>
          <a:endParaRPr lang="sk-SK" sz="2000" kern="1200" dirty="0"/>
        </a:p>
      </dsp:txBody>
      <dsp:txXfrm>
        <a:off x="5510366" y="1790268"/>
        <a:ext cx="1641150" cy="1018988"/>
      </dsp:txXfrm>
    </dsp:sp>
    <dsp:sp modelId="{120FCE1E-A225-417C-82E2-170CE8EBFA0F}">
      <dsp:nvSpPr>
        <dsp:cNvPr id="0" name=""/>
        <dsp:cNvSpPr/>
      </dsp:nvSpPr>
      <dsp:spPr>
        <a:xfrm>
          <a:off x="4247597" y="3156774"/>
          <a:ext cx="1704554" cy="10823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6A6BD-F888-46BF-850F-3F9594FE9C1A}">
      <dsp:nvSpPr>
        <dsp:cNvPr id="0" name=""/>
        <dsp:cNvSpPr/>
      </dsp:nvSpPr>
      <dsp:spPr>
        <a:xfrm>
          <a:off x="4436992" y="3336699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Obce a mestá</a:t>
          </a:r>
          <a:endParaRPr lang="sk-SK" sz="2000" kern="1200" dirty="0"/>
        </a:p>
      </dsp:txBody>
      <dsp:txXfrm>
        <a:off x="4468694" y="3368401"/>
        <a:ext cx="1641150" cy="1018988"/>
      </dsp:txXfrm>
    </dsp:sp>
    <dsp:sp modelId="{C6D782B6-0447-4C57-9DD5-76A20280C78D}">
      <dsp:nvSpPr>
        <dsp:cNvPr id="0" name=""/>
        <dsp:cNvSpPr/>
      </dsp:nvSpPr>
      <dsp:spPr>
        <a:xfrm>
          <a:off x="6330941" y="3156774"/>
          <a:ext cx="1704554" cy="10823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CAF8E-7A24-4C23-93FF-7FC632006D68}">
      <dsp:nvSpPr>
        <dsp:cNvPr id="0" name=""/>
        <dsp:cNvSpPr/>
      </dsp:nvSpPr>
      <dsp:spPr>
        <a:xfrm>
          <a:off x="6520336" y="3336699"/>
          <a:ext cx="1704554" cy="108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Vyššie územné celky</a:t>
          </a:r>
          <a:endParaRPr lang="sk-SK" sz="2000" kern="1200" dirty="0"/>
        </a:p>
      </dsp:txBody>
      <dsp:txXfrm>
        <a:off x="6552038" y="3368401"/>
        <a:ext cx="1641150" cy="1018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74C3E-93B6-4132-98E3-B9F36CF1F517}">
      <dsp:nvSpPr>
        <dsp:cNvPr id="0" name=""/>
        <dsp:cNvSpPr/>
      </dsp:nvSpPr>
      <dsp:spPr>
        <a:xfrm>
          <a:off x="0" y="0"/>
          <a:ext cx="4876800" cy="8940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b="1" kern="1200" dirty="0" smtClean="0"/>
            <a:t>365 000 </a:t>
          </a:r>
          <a:r>
            <a:rPr lang="sk-SK" sz="2300" kern="1200" dirty="0" smtClean="0"/>
            <a:t>zamestnancov vo verejnej správe</a:t>
          </a:r>
          <a:endParaRPr lang="sk-SK" sz="2300" kern="1200" dirty="0"/>
        </a:p>
      </dsp:txBody>
      <dsp:txXfrm>
        <a:off x="26187" y="26187"/>
        <a:ext cx="3836467" cy="841706"/>
      </dsp:txXfrm>
    </dsp:sp>
    <dsp:sp modelId="{907FE49D-BDAC-44C8-82DD-2094491DA0B5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b="1" kern="1200" dirty="0" smtClean="0"/>
            <a:t>88 000 </a:t>
          </a:r>
          <a:r>
            <a:rPr lang="sk-SK" sz="2300" kern="1200" dirty="0" smtClean="0"/>
            <a:t>v štátnej správe</a:t>
          </a:r>
          <a:endParaRPr lang="sk-SK" sz="2300" kern="1200" dirty="0"/>
        </a:p>
      </dsp:txBody>
      <dsp:txXfrm>
        <a:off x="434619" y="1082827"/>
        <a:ext cx="3834841" cy="841706"/>
      </dsp:txXfrm>
    </dsp:sp>
    <dsp:sp modelId="{8C56878A-3A28-4259-BCB5-E18791CE176A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b="1" kern="1200" dirty="0" smtClean="0"/>
            <a:t>37 441 </a:t>
          </a:r>
          <a:r>
            <a:rPr lang="sk-SK" sz="2300" kern="1200" dirty="0" smtClean="0"/>
            <a:t>v štátnej službe</a:t>
          </a:r>
          <a:endParaRPr lang="sk-SK" sz="2300" kern="1200" dirty="0"/>
        </a:p>
      </dsp:txBody>
      <dsp:txXfrm>
        <a:off x="836955" y="2139467"/>
        <a:ext cx="3840937" cy="841706"/>
      </dsp:txXfrm>
    </dsp:sp>
    <dsp:sp modelId="{DFDDE4C5-884D-4B56-A0D0-23FEE479C0A2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b="1" kern="1200" dirty="0" smtClean="0"/>
            <a:t>14 571 </a:t>
          </a:r>
          <a:r>
            <a:rPr lang="sk-SK" sz="2300" kern="1200" dirty="0" smtClean="0"/>
            <a:t>štátnych zamestnancov v ÚOŠS</a:t>
          </a:r>
          <a:endParaRPr lang="sk-SK" sz="2300" kern="1200" dirty="0"/>
        </a:p>
      </dsp:txBody>
      <dsp:txXfrm>
        <a:off x="1245387" y="3196106"/>
        <a:ext cx="3834841" cy="841706"/>
      </dsp:txXfrm>
    </dsp:sp>
    <dsp:sp modelId="{E445549F-4CF4-47BB-9666-FC9AE3A0144D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2600" kern="1200"/>
        </a:p>
      </dsp:txBody>
      <dsp:txXfrm>
        <a:off x="4426406" y="684783"/>
        <a:ext cx="319634" cy="437317"/>
      </dsp:txXfrm>
    </dsp:sp>
    <dsp:sp modelId="{F17B27B4-0B8B-45CB-A83E-068F63EF9F2C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2600" kern="1200"/>
        </a:p>
      </dsp:txBody>
      <dsp:txXfrm>
        <a:off x="4834839" y="1741423"/>
        <a:ext cx="319634" cy="437317"/>
      </dsp:txXfrm>
    </dsp:sp>
    <dsp:sp modelId="{FD67249F-232C-46C3-838E-4BE22816E69C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2600" kern="1200"/>
        </a:p>
      </dsp:txBody>
      <dsp:txXfrm>
        <a:off x="5237174" y="2798064"/>
        <a:ext cx="319634" cy="437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2542-453B-4844-8A10-8865E2E35D40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F6EFF-0559-904C-B8BF-9EB29A8FF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8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F4004-E843-412D-90F0-06A67771B91B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6552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0CBE-E449-404D-8250-8283ADC8ABD7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5256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0CBE-E449-404D-8250-8283ADC8ABD7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12742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0CBE-E449-404D-8250-8283ADC8ABD7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887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2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4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3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3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9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6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9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4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1915" y="5410934"/>
            <a:ext cx="3860077" cy="538346"/>
          </a:xfrm>
        </p:spPr>
        <p:txBody>
          <a:bodyPr>
            <a:normAutofit/>
          </a:bodyPr>
          <a:lstStyle/>
          <a:p>
            <a:r>
              <a:rPr lang="en-AU" sz="28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www.governance.sk</a:t>
            </a:r>
            <a:endParaRPr lang="en-AU" sz="28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6" b="22271"/>
          <a:stretch/>
        </p:blipFill>
        <p:spPr>
          <a:xfrm>
            <a:off x="-31068" y="3212976"/>
            <a:ext cx="4580746" cy="3645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415" y="4149080"/>
            <a:ext cx="3541476" cy="994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716" y="1052736"/>
            <a:ext cx="7573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0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Štátna služba vo svete a u nás</a:t>
            </a:r>
            <a:endParaRPr lang="en-AU" sz="40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0395" y="2060848"/>
            <a:ext cx="2978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Katarína Staroňová</a:t>
            </a:r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48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Líderstvo (vyššia štátna služba)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2862"/>
            <a:ext cx="8229600" cy="4783301"/>
          </a:xfrm>
        </p:spPr>
        <p:txBody>
          <a:bodyPr>
            <a:normAutofit/>
          </a:bodyPr>
          <a:lstStyle/>
          <a:p>
            <a:r>
              <a:rPr lang="sk-SK" sz="1800" dirty="0"/>
              <a:t>Iné názvy: „top civil service“, „senior executive service“, „senior civil service“</a:t>
            </a:r>
          </a:p>
          <a:p>
            <a:r>
              <a:rPr lang="sk-SK" sz="1800" dirty="0"/>
              <a:t>0,13 – 2,1% (Halligan)</a:t>
            </a:r>
          </a:p>
          <a:p>
            <a:r>
              <a:rPr lang="sk-SK" sz="1800" dirty="0"/>
              <a:t>Dôvody zriadenia</a:t>
            </a:r>
            <a:r>
              <a:rPr lang="sk-SK" sz="1800" dirty="0" smtClean="0"/>
              <a:t>: a) </a:t>
            </a:r>
            <a:r>
              <a:rPr lang="sk-SK" sz="1800" i="1" dirty="0" smtClean="0"/>
              <a:t>celková </a:t>
            </a:r>
            <a:r>
              <a:rPr lang="sk-SK" sz="1800" i="1" dirty="0"/>
              <a:t>kontinuita a holistický pohľad</a:t>
            </a:r>
            <a:r>
              <a:rPr lang="sk-SK" sz="1800" dirty="0"/>
              <a:t> </a:t>
            </a:r>
            <a:r>
              <a:rPr lang="sk-SK" sz="1800" dirty="0" smtClean="0"/>
              <a:t> b) </a:t>
            </a:r>
            <a:r>
              <a:rPr lang="sk-SK" sz="1800" i="1" dirty="0" smtClean="0"/>
              <a:t>konkrétne </a:t>
            </a:r>
            <a:r>
              <a:rPr lang="sk-SK" sz="1800" i="1" dirty="0"/>
              <a:t>zručnosti a schopnosti</a:t>
            </a:r>
            <a:endParaRPr lang="en-GB" sz="18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877137"/>
              </p:ext>
            </p:extLst>
          </p:nvPr>
        </p:nvGraphicFramePr>
        <p:xfrm>
          <a:off x="477889" y="2731306"/>
          <a:ext cx="8208911" cy="39973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5641"/>
                <a:gridCol w="3126942"/>
                <a:gridCol w="3486328"/>
              </a:tblGrid>
              <a:tr h="697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Oficiálne uznané systémy vyššej štátnej služby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Neexistujú oficiálne (zákonom) uznané systémy vyššej štátnej služby 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43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smtClean="0">
                          <a:effectLst/>
                        </a:rPr>
                        <a:t>Špecifické postupy pre VŠS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S centrálnym manažmentom: Veľká Británia, Holandsko, Estónsko (po roku 2013)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Bez centrálneho manažmentu</a:t>
                      </a:r>
                      <a:r>
                        <a:rPr lang="sk-SK" sz="1600" dirty="0" smtClean="0">
                          <a:effectLst/>
                        </a:rPr>
                        <a:t>: Belgicko, </a:t>
                      </a:r>
                      <a:r>
                        <a:rPr lang="sk-SK" sz="1600" dirty="0">
                          <a:effectLst/>
                        </a:rPr>
                        <a:t>Malta, Poľsko, Portugalsko, Rumunsko, </a:t>
                      </a:r>
                      <a:r>
                        <a:rPr lang="sk-SK" sz="1600" dirty="0" smtClean="0">
                          <a:effectLst/>
                        </a:rPr>
                        <a:t>Taliansko</a:t>
                      </a:r>
                      <a:endParaRPr lang="sk-SK" sz="16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Dánsko, Grécko, Estónsko (do roku 2013), Fínsko, Francúzsko, Írsko, Lotyšsko, Luxembursko, Nemecko, Rakúsko, Slovinsko, Španielsko, </a:t>
                      </a:r>
                      <a:r>
                        <a:rPr lang="sk-SK" sz="1600" dirty="0" smtClean="0">
                          <a:effectLst/>
                        </a:rPr>
                        <a:t>Švédsko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ALE Slovensko (osobný plat, miesta mimoriadnej významnosti)</a:t>
                      </a:r>
                      <a:endParaRPr lang="en-GB" sz="16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6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Neexistujú špecifické postupy pre VŠS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Bulharsko, Cyprus, Európska Komisia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smtClean="0">
                          <a:effectLst/>
                        </a:rPr>
                        <a:t>Česká </a:t>
                      </a:r>
                      <a:r>
                        <a:rPr lang="sk-SK" sz="1600" dirty="0">
                          <a:effectLst/>
                        </a:rPr>
                        <a:t>republika, Litva, Maďarsko, Slovensko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15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en-US" dirty="0"/>
              <a:t>Centrálna štruktúra pre koodináciu, riadenie a kontrolu (</a:t>
            </a:r>
            <a:r>
              <a:rPr lang="sk-SK" altLang="en-US" dirty="0" smtClean="0"/>
              <a:t>OECD)</a:t>
            </a:r>
            <a:endParaRPr lang="en-GB" dirty="0"/>
          </a:p>
        </p:txBody>
      </p:sp>
      <p:pic>
        <p:nvPicPr>
          <p:cNvPr id="4" name="Chart 1"/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9" y="1938528"/>
            <a:ext cx="7785462" cy="4049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486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Služobné hodnotenie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5" y="1600200"/>
            <a:ext cx="8736439" cy="4525963"/>
          </a:xfrm>
        </p:spPr>
        <p:txBody>
          <a:bodyPr>
            <a:noAutofit/>
          </a:bodyPr>
          <a:lstStyle/>
          <a:p>
            <a:r>
              <a:rPr lang="sk-SK" sz="2800" dirty="0" smtClean="0"/>
              <a:t>Všetky EÚ krajiny majú služobné hodnotenie (okrem SR)</a:t>
            </a:r>
          </a:p>
          <a:p>
            <a:r>
              <a:rPr lang="sk-SK" sz="2800" dirty="0" smtClean="0"/>
              <a:t>Rôzne podoby a formy (závislosť či pozičný alebo kariérny systém): nielen priamy nadriadený (360, 180), 1x ročne, iné pre líderstvo, zaraďovanie do kategórií </a:t>
            </a:r>
          </a:p>
          <a:p>
            <a:r>
              <a:rPr lang="sk-SK" sz="2800" dirty="0" smtClean="0"/>
              <a:t>Informácie zo služobného hodnotenia:</a:t>
            </a:r>
          </a:p>
          <a:p>
            <a:pPr>
              <a:buFontTx/>
              <a:buChar char="-"/>
            </a:pPr>
            <a:r>
              <a:rPr lang="sk-SK" sz="2800" dirty="0" smtClean="0"/>
              <a:t>Kariérny rast</a:t>
            </a:r>
          </a:p>
          <a:p>
            <a:pPr>
              <a:buFontTx/>
              <a:buChar char="-"/>
            </a:pPr>
            <a:r>
              <a:rPr lang="sk-SK" sz="2800" dirty="0" smtClean="0"/>
              <a:t>Rozvoj zamestnanca </a:t>
            </a:r>
          </a:p>
          <a:p>
            <a:pPr>
              <a:buFontTx/>
              <a:buChar char="-"/>
            </a:pPr>
            <a:r>
              <a:rPr lang="sk-SK" sz="2800" dirty="0" smtClean="0"/>
              <a:t>Odmeňovanie</a:t>
            </a:r>
          </a:p>
          <a:p>
            <a:pPr>
              <a:buFontTx/>
              <a:buChar char="-"/>
            </a:pPr>
            <a:r>
              <a:rPr lang="sk-SK" sz="2800" dirty="0" smtClean="0"/>
              <a:t>Negatívne hodnotenie: ukončenie SP, zníženie odmien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34658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Systémy odmeňovania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06368"/>
              </p:ext>
            </p:extLst>
          </p:nvPr>
        </p:nvGraphicFramePr>
        <p:xfrm>
          <a:off x="431799" y="1257302"/>
          <a:ext cx="8255001" cy="5388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646"/>
                <a:gridCol w="1487663"/>
                <a:gridCol w="2228000"/>
                <a:gridCol w="2477692"/>
              </a:tblGrid>
              <a:tr h="227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Systémy odmeňovania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Popis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Výhody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Nevýhody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  <a:tr h="11926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Na základe platových taríf a pásiem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300" dirty="0">
                          <a:effectLst/>
                        </a:rPr>
                        <a:t>Automatické každoročné zvyšovanie na základe „času“ stráveného v platovej triede.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Predvídateľnosť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Transparentnosť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Rovnosť 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Možnosť kariérneho rastu (skúsenosti)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Rigidita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Odmeňuje teoretické kompetencie a nie skutočný výkon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nespravodlivosť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  <a:tr h="9938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Podľa výkonov – individuálne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300" dirty="0">
                          <a:effectLst/>
                        </a:rPr>
                        <a:t>Individuálne zvyšovanie platu na základe výkonu.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Motivácia podávať výkony (odmeňovanie najlepších)</a:t>
                      </a:r>
                      <a:endParaRPr lang="en-GB" sz="1300" dirty="0"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300" dirty="0">
                          <a:effectLst/>
                        </a:rPr>
                        <a:t> 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Nízka spolupráca, individualizmus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Tendencia každého klasifikovať ako „dobrý/uspokojujúci“ výkon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Malá transparentnosť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  <a:tr h="4543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Podľa výkonov – tímové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1300">
                          <a:effectLst/>
                        </a:rPr>
                        <a:t> </a:t>
                      </a:r>
                      <a:endParaRPr lang="en-GB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Budovanie tímového ducha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Free riderstvo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  <a:tr h="7951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Podľa kompetencií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300">
                          <a:effectLst/>
                        </a:rPr>
                        <a:t>Podporuje aj dimenziu „správania sa“</a:t>
                      </a:r>
                      <a:endParaRPr lang="en-GB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Akceptovateľnejšie pre zamestnancov než čisté odmeňovanie podľa výkonu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Komplexnosť (nemusí byť jednoznačné prepojenie na plat)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  <a:tr h="13914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Trhové odmeňovanie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300" dirty="0">
                          <a:effectLst/>
                        </a:rPr>
                        <a:t>Prepojenie na odmeňovanie v súkromnom sektore.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Konkurencia so súkromným sektorom</a:t>
                      </a:r>
                      <a:endParaRPr lang="en-GB" sz="130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Získavanie kvalitných kádrov predovšetkým pri zručnostiach ťažko dosiahnuteľných na trhu práce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None/>
                      </a:pPr>
                      <a:r>
                        <a:rPr lang="sk-SK" sz="1300" dirty="0">
                          <a:effectLst/>
                        </a:rPr>
                        <a:t>Finančne náročné (žiaden strop)</a:t>
                      </a:r>
                      <a:endParaRPr lang="en-GB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30" marR="496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656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>
            <a:normAutofit/>
          </a:bodyPr>
          <a:lstStyle/>
          <a:p>
            <a:r>
              <a:rPr lang="sk-SK" sz="3200" dirty="0" smtClean="0"/>
              <a:t>Odmeňovanie: základný vs. variabilné zložky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155655"/>
              </p:ext>
            </p:extLst>
          </p:nvPr>
        </p:nvGraphicFramePr>
        <p:xfrm>
          <a:off x="596900" y="990600"/>
          <a:ext cx="7785100" cy="5727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8489"/>
                <a:gridCol w="5446611"/>
              </a:tblGrid>
              <a:tr h="537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Štát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Základný plat ako percento z celkového platu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Austrália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 </a:t>
                      </a:r>
                      <a:r>
                        <a:rPr lang="en-GB" sz="1400" dirty="0" err="1">
                          <a:effectLst/>
                        </a:rPr>
                        <a:t>vo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väčšine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prípadov</a:t>
                      </a:r>
                      <a:r>
                        <a:rPr lang="en-GB" sz="1400" dirty="0">
                          <a:effectLst/>
                        </a:rPr>
                        <a:t>. </a:t>
                      </a:r>
                      <a:r>
                        <a:rPr lang="en-GB" sz="1400" dirty="0" err="1">
                          <a:effectLst/>
                        </a:rPr>
                        <a:t>Nedochádza</a:t>
                      </a:r>
                      <a:r>
                        <a:rPr lang="en-GB" sz="1400" dirty="0">
                          <a:effectLst/>
                        </a:rPr>
                        <a:t> k </a:t>
                      </a:r>
                      <a:r>
                        <a:rPr lang="en-GB" sz="1400" dirty="0" err="1">
                          <a:effectLst/>
                        </a:rPr>
                        <a:t>automatickej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valorizácii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Dánsko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Nad</a:t>
                      </a:r>
                      <a:r>
                        <a:rPr lang="en-GB" sz="1400" dirty="0">
                          <a:effectLst/>
                        </a:rPr>
                        <a:t> 99%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Fínsko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65 – 90%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Francúzsko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75 – 95%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Grécko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20%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Holandsko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93 – 100%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Írsko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 </a:t>
                      </a:r>
                      <a:r>
                        <a:rPr lang="en-GB" sz="1400" dirty="0" err="1">
                          <a:effectLst/>
                        </a:rPr>
                        <a:t>vo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väčšine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prípadov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Island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100%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Kanada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100%. </a:t>
                      </a:r>
                      <a:r>
                        <a:rPr lang="en-GB" sz="1400" dirty="0" err="1">
                          <a:effectLst/>
                        </a:rPr>
                        <a:t>Žiadne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príspevky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Luxembursko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80 – 100%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Nemecko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70 – 90%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Portugalsko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100%, s </a:t>
                      </a:r>
                      <a:r>
                        <a:rPr lang="en-GB" sz="1400" dirty="0" err="1">
                          <a:effectLst/>
                        </a:rPr>
                        <a:t>výnimkou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jednej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skupiny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Rakúsko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80 – 90%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Španielsko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30 – 100%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Švajčiarsko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Švédsko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Taliansko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35 – 65%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USA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1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Veľká Británia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100%, s </a:t>
                      </a:r>
                      <a:r>
                        <a:rPr lang="en-GB" sz="1400" dirty="0" err="1">
                          <a:effectLst/>
                        </a:rPr>
                        <a:t>výnimkou</a:t>
                      </a:r>
                      <a:r>
                        <a:rPr lang="en-GB" sz="1400" dirty="0">
                          <a:effectLst/>
                        </a:rPr>
                        <a:t>  </a:t>
                      </a:r>
                      <a:r>
                        <a:rPr lang="en-GB" sz="1400" dirty="0" err="1">
                          <a:effectLst/>
                        </a:rPr>
                        <a:t>policajtov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817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Prehľad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Rozličné administratívne modely</a:t>
            </a:r>
          </a:p>
          <a:p>
            <a:r>
              <a:rPr lang="sk-SK" dirty="0" smtClean="0"/>
              <a:t>Rozsah štátnej služby</a:t>
            </a:r>
          </a:p>
          <a:p>
            <a:r>
              <a:rPr lang="sk-SK" dirty="0" smtClean="0"/>
              <a:t>Trendy v štátnej službe: líderstvo</a:t>
            </a:r>
          </a:p>
          <a:p>
            <a:r>
              <a:rPr lang="sk-SK" dirty="0"/>
              <a:t>Trendy v štátnej </a:t>
            </a:r>
            <a:r>
              <a:rPr lang="sk-SK" dirty="0" smtClean="0"/>
              <a:t>službe: služobné hodnotenie</a:t>
            </a:r>
          </a:p>
          <a:p>
            <a:r>
              <a:rPr lang="sk-SK" dirty="0"/>
              <a:t>Trendy v štátnej </a:t>
            </a:r>
            <a:r>
              <a:rPr lang="sk-SK" dirty="0" smtClean="0"/>
              <a:t>službe: odmeňovanie</a:t>
            </a:r>
          </a:p>
          <a:p>
            <a:r>
              <a:rPr lang="sk-SK" dirty="0"/>
              <a:t>Trendy v štátnej </a:t>
            </a:r>
            <a:r>
              <a:rPr lang="sk-SK" dirty="0" smtClean="0"/>
              <a:t>službe: strategické riadenie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313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en-US" dirty="0"/>
              <a:t>OECD kontext: rozličné administratívne modely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581400" y="2286000"/>
            <a:ext cx="3810000" cy="2743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600200" y="4419600"/>
            <a:ext cx="1997075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algn="ctr" defTabSz="91440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Kariérny systém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530600" y="5257800"/>
            <a:ext cx="12754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štatutárny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772150" y="5257800"/>
            <a:ext cx="11091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zmluvný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24000" y="2438400"/>
            <a:ext cx="1997075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algn="ctr" defTabSz="91440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Pozičný systém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733800" y="4419600"/>
            <a:ext cx="14445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Francúzsko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172200" y="2514600"/>
            <a:ext cx="10673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Švédsko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029200" y="3429000"/>
            <a:ext cx="1243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8D89A4"/>
              </a:buClr>
              <a:buFont typeface="Georgia" pitchFamily="18" charset="0"/>
              <a:buChar char="▫"/>
              <a:defRPr sz="2000">
                <a:solidFill>
                  <a:srgbClr val="8D89A4"/>
                </a:solidFill>
                <a:latin typeface="Georgia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sk-SK" altLang="en-US" sz="2000" b="1" dirty="0" smtClean="0">
                <a:solidFill>
                  <a:prstClr val="black"/>
                </a:solidFill>
                <a:latin typeface="Garamond" pitchFamily="18" charset="0"/>
                <a:cs typeface="Arial" pitchFamily="34" charset="0"/>
              </a:rPr>
              <a:t>Nemecko</a:t>
            </a:r>
            <a:endParaRPr lang="en-GB" altLang="en-US" sz="2000" b="1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709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54000" y="266700"/>
            <a:ext cx="8686800" cy="1066800"/>
          </a:xfrm>
        </p:spPr>
        <p:txBody>
          <a:bodyPr/>
          <a:lstStyle/>
          <a:p>
            <a:r>
              <a:rPr lang="sk-SK" altLang="en-US" dirty="0" smtClean="0"/>
              <a:t>Výhody a nevýhody každého systému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54000" y="1828800"/>
            <a:ext cx="8890000" cy="4527550"/>
          </a:xfrm>
        </p:spPr>
        <p:txBody>
          <a:bodyPr/>
          <a:lstStyle/>
          <a:p>
            <a:r>
              <a:rPr lang="sk-SK" altLang="en-US" sz="2000" b="1" u="sng" dirty="0" smtClean="0"/>
              <a:t>Kariérny systém</a:t>
            </a:r>
          </a:p>
          <a:p>
            <a:pPr>
              <a:buFont typeface="Georgia" pitchFamily="18" charset="0"/>
              <a:buNone/>
            </a:pPr>
            <a:r>
              <a:rPr lang="sk-SK" altLang="en-US" sz="2000" b="1" dirty="0" smtClean="0"/>
              <a:t>Výhody: </a:t>
            </a:r>
            <a:r>
              <a:rPr lang="sk-SK" altLang="en-US" sz="2000" dirty="0" smtClean="0"/>
              <a:t>podporuje profesionalizáciu, vernosť zamestnanca, možnosť budovať spoločnú kultúru a hodnoty (public value), ochrana zamestnanca pred politizáciou</a:t>
            </a:r>
          </a:p>
          <a:p>
            <a:pPr>
              <a:buFont typeface="Georgia" pitchFamily="18" charset="0"/>
              <a:buNone/>
            </a:pPr>
            <a:r>
              <a:rPr lang="sk-SK" altLang="en-US" sz="2000" b="1" dirty="0" smtClean="0"/>
              <a:t>Nevýhody: </a:t>
            </a:r>
            <a:r>
              <a:rPr lang="sk-SK" altLang="en-US" sz="2000" dirty="0" smtClean="0"/>
              <a:t>absentujúca špecializácia (všeobecní administrátori), statický a neflexibilný systém, podporuje kultúru neriskovania, absentuje meranie výkonu</a:t>
            </a:r>
            <a:endParaRPr lang="sk-SK" altLang="en-US" sz="2000" b="1" dirty="0" smtClean="0"/>
          </a:p>
          <a:p>
            <a:r>
              <a:rPr lang="sk-SK" altLang="en-US" sz="2000" b="1" u="sng" dirty="0" smtClean="0"/>
              <a:t>Pozičný systém</a:t>
            </a:r>
          </a:p>
          <a:p>
            <a:pPr>
              <a:buFont typeface="Georgia" pitchFamily="18" charset="0"/>
              <a:buNone/>
            </a:pPr>
            <a:r>
              <a:rPr lang="sk-SK" altLang="en-US" sz="2000" b="1" dirty="0" smtClean="0"/>
              <a:t>Výhody: </a:t>
            </a:r>
            <a:r>
              <a:rPr lang="sk-SK" altLang="en-US" sz="2000" dirty="0" smtClean="0"/>
              <a:t>podporuje decentralizáciu, umožňuje adaptovať výber zamestnancov podľa konkrétnych potrieb, možnosť prispôsobiť plat k trhovým podmienkam, umožňuje hodnotenie podľa výkonu</a:t>
            </a:r>
            <a:endParaRPr lang="sk-SK" altLang="en-US" sz="2000" b="1" dirty="0" smtClean="0"/>
          </a:p>
          <a:p>
            <a:pPr>
              <a:buFont typeface="Georgia" pitchFamily="18" charset="0"/>
              <a:buNone/>
            </a:pPr>
            <a:r>
              <a:rPr lang="sk-SK" altLang="en-US" sz="2000" b="1" dirty="0" smtClean="0"/>
              <a:t>Nevýhody: </a:t>
            </a:r>
            <a:r>
              <a:rPr lang="sk-SK" altLang="en-US" sz="2000" dirty="0" smtClean="0"/>
              <a:t>vyššie transakčné náklady, absentujúca kultúra „spoločných hodnôt“,  hrozba politickej patronáže a politického vplyvu</a:t>
            </a:r>
            <a:endParaRPr lang="sk-SK" altLang="en-US" sz="2000" b="1" dirty="0" smtClean="0"/>
          </a:p>
          <a:p>
            <a:pPr>
              <a:buFont typeface="Georgia" pitchFamily="18" charset="0"/>
              <a:buNone/>
            </a:pPr>
            <a:endParaRPr lang="sk-SK" altLang="en-US" sz="2000" b="1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E7D05C-EDB5-4DA1-B2E9-59F37950E5CF}" type="slidenum">
              <a:rPr lang="sk-SK" smtClean="0"/>
              <a:pPr>
                <a:defRPr/>
              </a:pPr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969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en-US" b="1" smtClean="0"/>
              <a:t>Pozičný, kariérny a hybridný systém štátnej služby v krajinách EÚ </a:t>
            </a:r>
            <a:endParaRPr lang="en-GB" altLang="en-US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301644"/>
              </p:ext>
            </p:extLst>
          </p:nvPr>
        </p:nvGraphicFramePr>
        <p:xfrm>
          <a:off x="457200" y="1905000"/>
          <a:ext cx="8077200" cy="4660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611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Kariérny systém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Hybridný systém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Pozičný systém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49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Členské krajiny EÚ + Európska komisia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Belgicko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Cyprus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Európska komisia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Francúzsko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Grécko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Luxembursko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Maďarsko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Nemecko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Portugalsko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Rakúsko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Rumunsko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Španielsko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Bulharsko</a:t>
                      </a:r>
                      <a:endParaRPr lang="en-GB" sz="1800" dirty="0">
                        <a:effectLst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dirty="0" smtClean="0">
                          <a:effectLst/>
                        </a:rPr>
                        <a:t>Írsko</a:t>
                      </a:r>
                      <a:endParaRPr lang="en-GB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Litva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Malta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Poľsko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Taliansko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Slovensko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Slovinsko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Česká republika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Dánsko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Estónsko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Fínsko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dirty="0" smtClean="0">
                          <a:effectLst/>
                        </a:rPr>
                        <a:t>Lotyšsko</a:t>
                      </a:r>
                      <a:endParaRPr lang="en-GB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Holandsko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Švédsko</a:t>
                      </a:r>
                      <a:endParaRPr lang="en-GB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Veľká Británia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14E89-3DCC-4B45-90AC-96A900628CA9}" type="slidenum">
              <a:rPr lang="sk-SK" smtClean="0"/>
              <a:pPr>
                <a:defRPr/>
              </a:pPr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7770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Rozsah štátnej služby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707234"/>
              </p:ext>
            </p:extLst>
          </p:nvPr>
        </p:nvGraphicFramePr>
        <p:xfrm>
          <a:off x="88899" y="1417638"/>
          <a:ext cx="8839200" cy="5455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7901"/>
                <a:gridCol w="838117"/>
                <a:gridCol w="1211249"/>
                <a:gridCol w="1211249"/>
                <a:gridCol w="847360"/>
                <a:gridCol w="847360"/>
                <a:gridCol w="847360"/>
                <a:gridCol w="847360"/>
                <a:gridCol w="605622"/>
                <a:gridCol w="605622"/>
              </a:tblGrid>
              <a:tr h="33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Plánovanie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Implementácia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Poskytovanie služieb (sektory)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82423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centrálna úroveň  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Výkonní </a:t>
                      </a:r>
                      <a:r>
                        <a:rPr lang="sk-SK" sz="1400" dirty="0" smtClean="0">
                          <a:effectLst/>
                        </a:rPr>
                        <a:t>zamest-nanci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Aparát ministerstva a iné ústredné orgány štátnej správy): výkonní zamestnanci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Priamo riadené štátne organizácie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Učitelia, 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Z</a:t>
                      </a:r>
                      <a:r>
                        <a:rPr lang="sk-SK" sz="1400" dirty="0" smtClean="0">
                          <a:effectLst/>
                        </a:rPr>
                        <a:t>dravot-nícky </a:t>
                      </a:r>
                      <a:r>
                        <a:rPr lang="sk-SK" sz="1400" dirty="0">
                          <a:effectLst/>
                        </a:rPr>
                        <a:t>personál, vedci, múzeá, galérie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polícia, väzenská a justičná stráž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Štátom riadené podniky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sudcovia, prokurá-tori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Colníci, </a:t>
                      </a:r>
                      <a:r>
                        <a:rPr lang="sk-SK" sz="1400" dirty="0" smtClean="0">
                          <a:effectLst/>
                        </a:rPr>
                        <a:t>imigra-ční </a:t>
                      </a:r>
                      <a:r>
                        <a:rPr lang="sk-SK" sz="1400" dirty="0">
                          <a:effectLst/>
                        </a:rPr>
                        <a:t>pracovníci, hasiči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effectLst/>
                        </a:rPr>
                        <a:t>Finančné </a:t>
                      </a:r>
                      <a:r>
                        <a:rPr lang="sk-SK" sz="1400" dirty="0">
                          <a:effectLst/>
                        </a:rPr>
                        <a:t>úrady, inšpekcia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615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effectLst/>
                        </a:rPr>
                        <a:t>Adminis-tratívny </a:t>
                      </a:r>
                      <a:r>
                        <a:rPr lang="sk-SK" sz="1400" dirty="0">
                          <a:effectLst/>
                        </a:rPr>
                        <a:t>+ podporný personál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Sekretárky, šoféri, účtovníctvo, IT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Sekretárky, šoféri, účtovníctvo, IT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effectLst/>
                        </a:rPr>
                        <a:t>Adminis-tratíva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Súdni úradníci a </a:t>
                      </a:r>
                      <a:r>
                        <a:rPr lang="sk-SK" sz="1400" dirty="0" smtClean="0">
                          <a:effectLst/>
                        </a:rPr>
                        <a:t>zamest-nanci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6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Nižšie úrovne štátnej správy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štátna správa na nižších úrovniach riadenia (miestna, regionálna)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 smtClean="0">
                          <a:effectLst/>
                        </a:rPr>
                        <a:t>Samospráva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413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Verejná správa v SR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Duálny systém</a:t>
            </a:r>
            <a:endParaRPr lang="sk-SK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10192782"/>
              </p:ext>
            </p:extLst>
          </p:nvPr>
        </p:nvGraphicFramePr>
        <p:xfrm>
          <a:off x="457200" y="2057400"/>
          <a:ext cx="8305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8182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Štátna služba</a:t>
            </a:r>
            <a:endParaRPr lang="sk-SK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59700950"/>
              </p:ext>
            </p:extLst>
          </p:nvPr>
        </p:nvGraphicFramePr>
        <p:xfrm>
          <a:off x="1524000" y="1752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7394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Zamestnanci v štátnej službe</a:t>
            </a:r>
            <a:endParaRPr lang="sk-SK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785191"/>
              </p:ext>
            </p:extLst>
          </p:nvPr>
        </p:nvGraphicFramePr>
        <p:xfrm>
          <a:off x="0" y="1981200"/>
          <a:ext cx="5486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1173093"/>
              </p:ext>
            </p:extLst>
          </p:nvPr>
        </p:nvGraphicFramePr>
        <p:xfrm>
          <a:off x="4953000" y="2514600"/>
          <a:ext cx="3886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790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843</Words>
  <Application>Microsoft Macintosh PowerPoint</Application>
  <PresentationFormat>On-screen Show (4:3)</PresentationFormat>
  <Paragraphs>230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www.governance.sk</vt:lpstr>
      <vt:lpstr>Prehľad</vt:lpstr>
      <vt:lpstr>OECD kontext: rozličné administratívne modely</vt:lpstr>
      <vt:lpstr>Výhody a nevýhody každého systému</vt:lpstr>
      <vt:lpstr>Pozičný, kariérny a hybridný systém štátnej služby v krajinách EÚ </vt:lpstr>
      <vt:lpstr>Rozsah štátnej služby</vt:lpstr>
      <vt:lpstr>Verejná správa v SR</vt:lpstr>
      <vt:lpstr>Štátna služba</vt:lpstr>
      <vt:lpstr>Zamestnanci v štátnej službe</vt:lpstr>
      <vt:lpstr>Líderstvo (vyššia štátna služba)</vt:lpstr>
      <vt:lpstr>Centrálna štruktúra pre koodináciu, riadenie a kontrolu (OECD)</vt:lpstr>
      <vt:lpstr>Služobné hodnotenie</vt:lpstr>
      <vt:lpstr>Systémy odmeňovania</vt:lpstr>
      <vt:lpstr>Odmeňovanie: základný vs. variabilné zložky</vt:lpstr>
    </vt:vector>
  </TitlesOfParts>
  <Company>Slovak Governance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Ctibor Kostal</dc:creator>
  <cp:lastModifiedBy>Ctibor Kostal</cp:lastModifiedBy>
  <cp:revision>18</cp:revision>
  <dcterms:created xsi:type="dcterms:W3CDTF">2016-10-07T15:43:54Z</dcterms:created>
  <dcterms:modified xsi:type="dcterms:W3CDTF">2016-10-17T07:45:00Z</dcterms:modified>
</cp:coreProperties>
</file>